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6" r:id="rId20"/>
    <p:sldId id="272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60" autoAdjust="0"/>
  </p:normalViewPr>
  <p:slideViewPr>
    <p:cSldViewPr snapToGrid="0">
      <p:cViewPr>
        <p:scale>
          <a:sx n="102" d="100"/>
          <a:sy n="102" d="100"/>
        </p:scale>
        <p:origin x="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4" Type="http://schemas.openxmlformats.org/officeDocument/2006/relationships/image" Target="../media/image13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image" Target="../media/image145.wmf"/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12" Type="http://schemas.openxmlformats.org/officeDocument/2006/relationships/image" Target="../media/image144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138.wmf"/><Relationship Id="rId11" Type="http://schemas.openxmlformats.org/officeDocument/2006/relationships/image" Target="../media/image143.wmf"/><Relationship Id="rId5" Type="http://schemas.openxmlformats.org/officeDocument/2006/relationships/image" Target="../media/image137.wmf"/><Relationship Id="rId15" Type="http://schemas.openxmlformats.org/officeDocument/2006/relationships/image" Target="../media/image147.wmf"/><Relationship Id="rId10" Type="http://schemas.openxmlformats.org/officeDocument/2006/relationships/image" Target="../media/image142.wmf"/><Relationship Id="rId4" Type="http://schemas.openxmlformats.org/officeDocument/2006/relationships/image" Target="../media/image136.wmf"/><Relationship Id="rId9" Type="http://schemas.openxmlformats.org/officeDocument/2006/relationships/image" Target="../media/image141.wmf"/><Relationship Id="rId14" Type="http://schemas.openxmlformats.org/officeDocument/2006/relationships/image" Target="../media/image14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image" Target="../media/image160.wmf"/><Relationship Id="rId3" Type="http://schemas.openxmlformats.org/officeDocument/2006/relationships/image" Target="../media/image150.wmf"/><Relationship Id="rId7" Type="http://schemas.openxmlformats.org/officeDocument/2006/relationships/image" Target="../media/image154.wmf"/><Relationship Id="rId12" Type="http://schemas.openxmlformats.org/officeDocument/2006/relationships/image" Target="../media/image159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3.wmf"/><Relationship Id="rId11" Type="http://schemas.openxmlformats.org/officeDocument/2006/relationships/image" Target="../media/image158.wmf"/><Relationship Id="rId5" Type="http://schemas.openxmlformats.org/officeDocument/2006/relationships/image" Target="../media/image152.wmf"/><Relationship Id="rId15" Type="http://schemas.openxmlformats.org/officeDocument/2006/relationships/image" Target="../media/image162.wmf"/><Relationship Id="rId10" Type="http://schemas.openxmlformats.org/officeDocument/2006/relationships/image" Target="../media/image157.wmf"/><Relationship Id="rId4" Type="http://schemas.openxmlformats.org/officeDocument/2006/relationships/image" Target="../media/image151.wmf"/><Relationship Id="rId9" Type="http://schemas.openxmlformats.org/officeDocument/2006/relationships/image" Target="../media/image156.wmf"/><Relationship Id="rId14" Type="http://schemas.openxmlformats.org/officeDocument/2006/relationships/image" Target="../media/image16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image" Target="../media/image178.wmf"/><Relationship Id="rId18" Type="http://schemas.openxmlformats.org/officeDocument/2006/relationships/image" Target="../media/image183.wmf"/><Relationship Id="rId26" Type="http://schemas.openxmlformats.org/officeDocument/2006/relationships/image" Target="../media/image191.wmf"/><Relationship Id="rId3" Type="http://schemas.openxmlformats.org/officeDocument/2006/relationships/image" Target="../media/image168.wmf"/><Relationship Id="rId21" Type="http://schemas.openxmlformats.org/officeDocument/2006/relationships/image" Target="../media/image186.wmf"/><Relationship Id="rId7" Type="http://schemas.openxmlformats.org/officeDocument/2006/relationships/image" Target="../media/image172.wmf"/><Relationship Id="rId12" Type="http://schemas.openxmlformats.org/officeDocument/2006/relationships/image" Target="../media/image177.wmf"/><Relationship Id="rId17" Type="http://schemas.openxmlformats.org/officeDocument/2006/relationships/image" Target="../media/image182.wmf"/><Relationship Id="rId25" Type="http://schemas.openxmlformats.org/officeDocument/2006/relationships/image" Target="../media/image190.wmf"/><Relationship Id="rId2" Type="http://schemas.openxmlformats.org/officeDocument/2006/relationships/image" Target="../media/image167.wmf"/><Relationship Id="rId16" Type="http://schemas.openxmlformats.org/officeDocument/2006/relationships/image" Target="../media/image181.wmf"/><Relationship Id="rId20" Type="http://schemas.openxmlformats.org/officeDocument/2006/relationships/image" Target="../media/image185.wmf"/><Relationship Id="rId29" Type="http://schemas.openxmlformats.org/officeDocument/2006/relationships/image" Target="../media/image194.wmf"/><Relationship Id="rId1" Type="http://schemas.openxmlformats.org/officeDocument/2006/relationships/image" Target="../media/image166.wmf"/><Relationship Id="rId6" Type="http://schemas.openxmlformats.org/officeDocument/2006/relationships/image" Target="../media/image171.wmf"/><Relationship Id="rId11" Type="http://schemas.openxmlformats.org/officeDocument/2006/relationships/image" Target="../media/image176.wmf"/><Relationship Id="rId24" Type="http://schemas.openxmlformats.org/officeDocument/2006/relationships/image" Target="../media/image189.wmf"/><Relationship Id="rId5" Type="http://schemas.openxmlformats.org/officeDocument/2006/relationships/image" Target="../media/image170.wmf"/><Relationship Id="rId15" Type="http://schemas.openxmlformats.org/officeDocument/2006/relationships/image" Target="../media/image180.wmf"/><Relationship Id="rId23" Type="http://schemas.openxmlformats.org/officeDocument/2006/relationships/image" Target="../media/image188.wmf"/><Relationship Id="rId28" Type="http://schemas.openxmlformats.org/officeDocument/2006/relationships/image" Target="../media/image193.wmf"/><Relationship Id="rId10" Type="http://schemas.openxmlformats.org/officeDocument/2006/relationships/image" Target="../media/image175.wmf"/><Relationship Id="rId19" Type="http://schemas.openxmlformats.org/officeDocument/2006/relationships/image" Target="../media/image184.wmf"/><Relationship Id="rId31" Type="http://schemas.openxmlformats.org/officeDocument/2006/relationships/image" Target="../media/image196.wmf"/><Relationship Id="rId4" Type="http://schemas.openxmlformats.org/officeDocument/2006/relationships/image" Target="../media/image169.wmf"/><Relationship Id="rId9" Type="http://schemas.openxmlformats.org/officeDocument/2006/relationships/image" Target="../media/image174.wmf"/><Relationship Id="rId14" Type="http://schemas.openxmlformats.org/officeDocument/2006/relationships/image" Target="../media/image179.wmf"/><Relationship Id="rId22" Type="http://schemas.openxmlformats.org/officeDocument/2006/relationships/image" Target="../media/image187.wmf"/><Relationship Id="rId27" Type="http://schemas.openxmlformats.org/officeDocument/2006/relationships/image" Target="../media/image192.wmf"/><Relationship Id="rId30" Type="http://schemas.openxmlformats.org/officeDocument/2006/relationships/image" Target="../media/image19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4.wmf"/><Relationship Id="rId7" Type="http://schemas.openxmlformats.org/officeDocument/2006/relationships/image" Target="../media/image12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18" Type="http://schemas.openxmlformats.org/officeDocument/2006/relationships/image" Target="../media/image28.wmf"/><Relationship Id="rId3" Type="http://schemas.openxmlformats.org/officeDocument/2006/relationships/image" Target="../media/image14.wmf"/><Relationship Id="rId21" Type="http://schemas.openxmlformats.org/officeDocument/2006/relationships/image" Target="../media/image31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17" Type="http://schemas.openxmlformats.org/officeDocument/2006/relationships/image" Target="../media/image27.wmf"/><Relationship Id="rId2" Type="http://schemas.openxmlformats.org/officeDocument/2006/relationships/image" Target="../media/image3.wmf"/><Relationship Id="rId16" Type="http://schemas.openxmlformats.org/officeDocument/2006/relationships/image" Target="../media/image26.wmf"/><Relationship Id="rId20" Type="http://schemas.openxmlformats.org/officeDocument/2006/relationships/image" Target="../media/image30.wmf"/><Relationship Id="rId1" Type="http://schemas.openxmlformats.org/officeDocument/2006/relationships/image" Target="../media/image2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5" Type="http://schemas.openxmlformats.org/officeDocument/2006/relationships/image" Target="../media/image25.wmf"/><Relationship Id="rId23" Type="http://schemas.openxmlformats.org/officeDocument/2006/relationships/image" Target="../media/image33.wmf"/><Relationship Id="rId10" Type="http://schemas.openxmlformats.org/officeDocument/2006/relationships/image" Target="../media/image20.wmf"/><Relationship Id="rId19" Type="http://schemas.openxmlformats.org/officeDocument/2006/relationships/image" Target="../media/image29.wmf"/><Relationship Id="rId4" Type="http://schemas.openxmlformats.org/officeDocument/2006/relationships/image" Target="../media/image5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Relationship Id="rId22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wmf"/><Relationship Id="rId18" Type="http://schemas.openxmlformats.org/officeDocument/2006/relationships/image" Target="../media/image5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17" Type="http://schemas.openxmlformats.org/officeDocument/2006/relationships/image" Target="../media/image49.wmf"/><Relationship Id="rId2" Type="http://schemas.openxmlformats.org/officeDocument/2006/relationships/image" Target="../media/image34.wmf"/><Relationship Id="rId16" Type="http://schemas.openxmlformats.org/officeDocument/2006/relationships/image" Target="../media/image48.wmf"/><Relationship Id="rId1" Type="http://schemas.openxmlformats.org/officeDocument/2006/relationships/image" Target="../media/image5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5" Type="http://schemas.openxmlformats.org/officeDocument/2006/relationships/image" Target="../media/image47.wmf"/><Relationship Id="rId10" Type="http://schemas.openxmlformats.org/officeDocument/2006/relationships/image" Target="../media/image42.wmf"/><Relationship Id="rId19" Type="http://schemas.openxmlformats.org/officeDocument/2006/relationships/image" Target="../media/image51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Relationship Id="rId1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18" Type="http://schemas.openxmlformats.org/officeDocument/2006/relationships/image" Target="../media/image68.wmf"/><Relationship Id="rId26" Type="http://schemas.openxmlformats.org/officeDocument/2006/relationships/image" Target="../media/image76.wmf"/><Relationship Id="rId3" Type="http://schemas.openxmlformats.org/officeDocument/2006/relationships/image" Target="../media/image53.wmf"/><Relationship Id="rId21" Type="http://schemas.openxmlformats.org/officeDocument/2006/relationships/image" Target="../media/image71.wmf"/><Relationship Id="rId34" Type="http://schemas.openxmlformats.org/officeDocument/2006/relationships/image" Target="../media/image84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17" Type="http://schemas.openxmlformats.org/officeDocument/2006/relationships/image" Target="../media/image67.wmf"/><Relationship Id="rId25" Type="http://schemas.openxmlformats.org/officeDocument/2006/relationships/image" Target="../media/image75.wmf"/><Relationship Id="rId33" Type="http://schemas.openxmlformats.org/officeDocument/2006/relationships/image" Target="../media/image83.wmf"/><Relationship Id="rId2" Type="http://schemas.openxmlformats.org/officeDocument/2006/relationships/image" Target="../media/image52.wmf"/><Relationship Id="rId16" Type="http://schemas.openxmlformats.org/officeDocument/2006/relationships/image" Target="../media/image66.wmf"/><Relationship Id="rId20" Type="http://schemas.openxmlformats.org/officeDocument/2006/relationships/image" Target="../media/image70.wmf"/><Relationship Id="rId29" Type="http://schemas.openxmlformats.org/officeDocument/2006/relationships/image" Target="../media/image79.wmf"/><Relationship Id="rId1" Type="http://schemas.openxmlformats.org/officeDocument/2006/relationships/image" Target="../media/image35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24" Type="http://schemas.openxmlformats.org/officeDocument/2006/relationships/image" Target="../media/image74.wmf"/><Relationship Id="rId32" Type="http://schemas.openxmlformats.org/officeDocument/2006/relationships/image" Target="../media/image82.wmf"/><Relationship Id="rId37" Type="http://schemas.openxmlformats.org/officeDocument/2006/relationships/image" Target="../media/image87.wmf"/><Relationship Id="rId5" Type="http://schemas.openxmlformats.org/officeDocument/2006/relationships/image" Target="../media/image55.wmf"/><Relationship Id="rId15" Type="http://schemas.openxmlformats.org/officeDocument/2006/relationships/image" Target="../media/image65.wmf"/><Relationship Id="rId23" Type="http://schemas.openxmlformats.org/officeDocument/2006/relationships/image" Target="../media/image73.wmf"/><Relationship Id="rId28" Type="http://schemas.openxmlformats.org/officeDocument/2006/relationships/image" Target="../media/image78.wmf"/><Relationship Id="rId36" Type="http://schemas.openxmlformats.org/officeDocument/2006/relationships/image" Target="../media/image86.wmf"/><Relationship Id="rId10" Type="http://schemas.openxmlformats.org/officeDocument/2006/relationships/image" Target="../media/image60.wmf"/><Relationship Id="rId19" Type="http://schemas.openxmlformats.org/officeDocument/2006/relationships/image" Target="../media/image69.wmf"/><Relationship Id="rId31" Type="http://schemas.openxmlformats.org/officeDocument/2006/relationships/image" Target="../media/image81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Relationship Id="rId14" Type="http://schemas.openxmlformats.org/officeDocument/2006/relationships/image" Target="../media/image64.wmf"/><Relationship Id="rId22" Type="http://schemas.openxmlformats.org/officeDocument/2006/relationships/image" Target="../media/image72.wmf"/><Relationship Id="rId27" Type="http://schemas.openxmlformats.org/officeDocument/2006/relationships/image" Target="../media/image77.wmf"/><Relationship Id="rId30" Type="http://schemas.openxmlformats.org/officeDocument/2006/relationships/image" Target="../media/image80.wmf"/><Relationship Id="rId35" Type="http://schemas.openxmlformats.org/officeDocument/2006/relationships/image" Target="../media/image8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10" Type="http://schemas.openxmlformats.org/officeDocument/2006/relationships/image" Target="../media/image111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04.wmf"/><Relationship Id="rId7" Type="http://schemas.openxmlformats.org/officeDocument/2006/relationships/image" Target="../media/image116.wmf"/><Relationship Id="rId2" Type="http://schemas.openxmlformats.org/officeDocument/2006/relationships/image" Target="../media/image103.wmf"/><Relationship Id="rId1" Type="http://schemas.openxmlformats.org/officeDocument/2006/relationships/image" Target="../media/image112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10" Type="http://schemas.openxmlformats.org/officeDocument/2006/relationships/image" Target="../media/image119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6C860-5871-453F-8AC2-2DCA67D0ABDE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9EB54-C07A-488F-8AC8-CBD06B96F9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275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786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899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6817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480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146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3304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5150A-6585-4625-A406-6F025B52ED5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059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169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728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651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2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286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94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77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21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41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48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471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3650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EB54-C07A-488F-8AC8-CBD06B96F9B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071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2.bin"/><Relationship Id="rId11" Type="http://schemas.openxmlformats.org/officeDocument/2006/relationships/oleObject" Target="../embeddings/oleObject125.bin"/><Relationship Id="rId5" Type="http://schemas.openxmlformats.org/officeDocument/2006/relationships/image" Target="../media/image99.wmf"/><Relationship Id="rId10" Type="http://schemas.openxmlformats.org/officeDocument/2006/relationships/image" Target="../media/image101.wmf"/><Relationship Id="rId4" Type="http://schemas.openxmlformats.org/officeDocument/2006/relationships/oleObject" Target="../embeddings/oleObject121.bin"/><Relationship Id="rId9" Type="http://schemas.openxmlformats.org/officeDocument/2006/relationships/oleObject" Target="../embeddings/oleObject12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133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10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130.bin"/><Relationship Id="rId17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2.bin"/><Relationship Id="rId20" Type="http://schemas.openxmlformats.org/officeDocument/2006/relationships/oleObject" Target="../embeddings/oleObject13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5" Type="http://schemas.openxmlformats.org/officeDocument/2006/relationships/image" Target="../media/image107.wmf"/><Relationship Id="rId23" Type="http://schemas.openxmlformats.org/officeDocument/2006/relationships/image" Target="../media/image111.wmf"/><Relationship Id="rId10" Type="http://schemas.openxmlformats.org/officeDocument/2006/relationships/oleObject" Target="../embeddings/oleObject129.bin"/><Relationship Id="rId19" Type="http://schemas.openxmlformats.org/officeDocument/2006/relationships/image" Target="../media/image109.wmf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131.bin"/><Relationship Id="rId22" Type="http://schemas.openxmlformats.org/officeDocument/2006/relationships/oleObject" Target="../embeddings/oleObject1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114.wmf"/><Relationship Id="rId18" Type="http://schemas.openxmlformats.org/officeDocument/2006/relationships/oleObject" Target="../embeddings/oleObject143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18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140.bin"/><Relationship Id="rId17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2.bin"/><Relationship Id="rId20" Type="http://schemas.openxmlformats.org/officeDocument/2006/relationships/oleObject" Target="../embeddings/oleObject144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113.wmf"/><Relationship Id="rId5" Type="http://schemas.openxmlformats.org/officeDocument/2006/relationships/image" Target="../media/image112.wmf"/><Relationship Id="rId15" Type="http://schemas.openxmlformats.org/officeDocument/2006/relationships/image" Target="../media/image115.wmf"/><Relationship Id="rId23" Type="http://schemas.openxmlformats.org/officeDocument/2006/relationships/image" Target="../media/image119.wmf"/><Relationship Id="rId10" Type="http://schemas.openxmlformats.org/officeDocument/2006/relationships/oleObject" Target="../embeddings/oleObject139.bin"/><Relationship Id="rId19" Type="http://schemas.openxmlformats.org/officeDocument/2006/relationships/image" Target="../media/image117.w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141.bin"/><Relationship Id="rId22" Type="http://schemas.openxmlformats.org/officeDocument/2006/relationships/oleObject" Target="../embeddings/oleObject14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24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149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5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28.wmf"/><Relationship Id="rId5" Type="http://schemas.openxmlformats.org/officeDocument/2006/relationships/image" Target="../media/image126.wmf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0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13" Type="http://schemas.openxmlformats.org/officeDocument/2006/relationships/oleObject" Target="../embeddings/oleObject16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7.bin"/><Relationship Id="rId11" Type="http://schemas.openxmlformats.org/officeDocument/2006/relationships/image" Target="../media/image132.wmf"/><Relationship Id="rId5" Type="http://schemas.openxmlformats.org/officeDocument/2006/relationships/image" Target="../media/image129.wmf"/><Relationship Id="rId10" Type="http://schemas.openxmlformats.org/officeDocument/2006/relationships/oleObject" Target="../embeddings/oleObject159.bin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13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image" Target="../media/image137.wmf"/><Relationship Id="rId18" Type="http://schemas.openxmlformats.org/officeDocument/2006/relationships/image" Target="../media/image139.wmf"/><Relationship Id="rId26" Type="http://schemas.openxmlformats.org/officeDocument/2006/relationships/image" Target="../media/image143.wmf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71.bin"/><Relationship Id="rId34" Type="http://schemas.openxmlformats.org/officeDocument/2006/relationships/image" Target="../media/image147.wmf"/><Relationship Id="rId7" Type="http://schemas.openxmlformats.org/officeDocument/2006/relationships/image" Target="../media/image134.wmf"/><Relationship Id="rId12" Type="http://schemas.openxmlformats.org/officeDocument/2006/relationships/oleObject" Target="../embeddings/oleObject166.bin"/><Relationship Id="rId17" Type="http://schemas.openxmlformats.org/officeDocument/2006/relationships/oleObject" Target="../embeddings/oleObject169.bin"/><Relationship Id="rId25" Type="http://schemas.openxmlformats.org/officeDocument/2006/relationships/oleObject" Target="../embeddings/oleObject173.bin"/><Relationship Id="rId33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8.bin"/><Relationship Id="rId20" Type="http://schemas.openxmlformats.org/officeDocument/2006/relationships/image" Target="../media/image140.wmf"/><Relationship Id="rId29" Type="http://schemas.openxmlformats.org/officeDocument/2006/relationships/oleObject" Target="../embeddings/oleObject175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136.wmf"/><Relationship Id="rId24" Type="http://schemas.openxmlformats.org/officeDocument/2006/relationships/image" Target="../media/image142.wmf"/><Relationship Id="rId32" Type="http://schemas.openxmlformats.org/officeDocument/2006/relationships/image" Target="../media/image146.wmf"/><Relationship Id="rId5" Type="http://schemas.openxmlformats.org/officeDocument/2006/relationships/image" Target="../media/image133.wmf"/><Relationship Id="rId15" Type="http://schemas.openxmlformats.org/officeDocument/2006/relationships/image" Target="../media/image138.wmf"/><Relationship Id="rId23" Type="http://schemas.openxmlformats.org/officeDocument/2006/relationships/oleObject" Target="../embeddings/oleObject172.bin"/><Relationship Id="rId28" Type="http://schemas.openxmlformats.org/officeDocument/2006/relationships/image" Target="../media/image144.wmf"/><Relationship Id="rId10" Type="http://schemas.openxmlformats.org/officeDocument/2006/relationships/oleObject" Target="../embeddings/oleObject165.bin"/><Relationship Id="rId19" Type="http://schemas.openxmlformats.org/officeDocument/2006/relationships/oleObject" Target="../embeddings/oleObject170.bin"/><Relationship Id="rId31" Type="http://schemas.openxmlformats.org/officeDocument/2006/relationships/oleObject" Target="../embeddings/oleObject176.bin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35.wmf"/><Relationship Id="rId14" Type="http://schemas.openxmlformats.org/officeDocument/2006/relationships/oleObject" Target="../embeddings/oleObject167.bin"/><Relationship Id="rId22" Type="http://schemas.openxmlformats.org/officeDocument/2006/relationships/image" Target="../media/image141.wmf"/><Relationship Id="rId27" Type="http://schemas.openxmlformats.org/officeDocument/2006/relationships/oleObject" Target="../embeddings/oleObject174.bin"/><Relationship Id="rId30" Type="http://schemas.openxmlformats.org/officeDocument/2006/relationships/image" Target="../media/image14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13" Type="http://schemas.openxmlformats.org/officeDocument/2006/relationships/image" Target="../media/image152.wmf"/><Relationship Id="rId18" Type="http://schemas.openxmlformats.org/officeDocument/2006/relationships/oleObject" Target="../embeddings/oleObject185.bin"/><Relationship Id="rId26" Type="http://schemas.openxmlformats.org/officeDocument/2006/relationships/image" Target="../media/image158.wmf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156.wmf"/><Relationship Id="rId34" Type="http://schemas.openxmlformats.org/officeDocument/2006/relationships/oleObject" Target="../embeddings/oleObject194.bin"/><Relationship Id="rId7" Type="http://schemas.openxmlformats.org/officeDocument/2006/relationships/image" Target="../media/image149.wmf"/><Relationship Id="rId12" Type="http://schemas.openxmlformats.org/officeDocument/2006/relationships/oleObject" Target="../embeddings/oleObject182.bin"/><Relationship Id="rId17" Type="http://schemas.openxmlformats.org/officeDocument/2006/relationships/image" Target="../media/image154.wmf"/><Relationship Id="rId25" Type="http://schemas.openxmlformats.org/officeDocument/2006/relationships/oleObject" Target="../embeddings/oleObject189.bin"/><Relationship Id="rId33" Type="http://schemas.openxmlformats.org/officeDocument/2006/relationships/image" Target="../media/image16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4.bin"/><Relationship Id="rId20" Type="http://schemas.openxmlformats.org/officeDocument/2006/relationships/oleObject" Target="../embeddings/oleObject186.bin"/><Relationship Id="rId29" Type="http://schemas.openxmlformats.org/officeDocument/2006/relationships/image" Target="../media/image159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9.bin"/><Relationship Id="rId11" Type="http://schemas.openxmlformats.org/officeDocument/2006/relationships/image" Target="../media/image151.wmf"/><Relationship Id="rId24" Type="http://schemas.openxmlformats.org/officeDocument/2006/relationships/oleObject" Target="../embeddings/oleObject188.bin"/><Relationship Id="rId32" Type="http://schemas.openxmlformats.org/officeDocument/2006/relationships/oleObject" Target="../embeddings/oleObject193.bin"/><Relationship Id="rId5" Type="http://schemas.openxmlformats.org/officeDocument/2006/relationships/image" Target="../media/image148.wmf"/><Relationship Id="rId15" Type="http://schemas.openxmlformats.org/officeDocument/2006/relationships/image" Target="../media/image153.wmf"/><Relationship Id="rId23" Type="http://schemas.openxmlformats.org/officeDocument/2006/relationships/image" Target="../media/image157.wmf"/><Relationship Id="rId28" Type="http://schemas.openxmlformats.org/officeDocument/2006/relationships/oleObject" Target="../embeddings/oleObject191.bin"/><Relationship Id="rId10" Type="http://schemas.openxmlformats.org/officeDocument/2006/relationships/oleObject" Target="../embeddings/oleObject181.bin"/><Relationship Id="rId19" Type="http://schemas.openxmlformats.org/officeDocument/2006/relationships/image" Target="../media/image155.wmf"/><Relationship Id="rId31" Type="http://schemas.openxmlformats.org/officeDocument/2006/relationships/image" Target="../media/image160.wmf"/><Relationship Id="rId4" Type="http://schemas.openxmlformats.org/officeDocument/2006/relationships/oleObject" Target="../embeddings/oleObject178.bin"/><Relationship Id="rId9" Type="http://schemas.openxmlformats.org/officeDocument/2006/relationships/image" Target="../media/image150.wmf"/><Relationship Id="rId14" Type="http://schemas.openxmlformats.org/officeDocument/2006/relationships/oleObject" Target="../embeddings/oleObject183.bin"/><Relationship Id="rId22" Type="http://schemas.openxmlformats.org/officeDocument/2006/relationships/oleObject" Target="../embeddings/oleObject187.bin"/><Relationship Id="rId27" Type="http://schemas.openxmlformats.org/officeDocument/2006/relationships/oleObject" Target="../embeddings/oleObject190.bin"/><Relationship Id="rId30" Type="http://schemas.openxmlformats.org/officeDocument/2006/relationships/oleObject" Target="../embeddings/oleObject192.bin"/><Relationship Id="rId35" Type="http://schemas.openxmlformats.org/officeDocument/2006/relationships/image" Target="../media/image16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9.bin"/><Relationship Id="rId18" Type="http://schemas.openxmlformats.org/officeDocument/2006/relationships/image" Target="../media/image172.wmf"/><Relationship Id="rId26" Type="http://schemas.openxmlformats.org/officeDocument/2006/relationships/image" Target="../media/image176.wmf"/><Relationship Id="rId39" Type="http://schemas.openxmlformats.org/officeDocument/2006/relationships/oleObject" Target="../embeddings/oleObject212.bin"/><Relationship Id="rId21" Type="http://schemas.openxmlformats.org/officeDocument/2006/relationships/oleObject" Target="../embeddings/oleObject203.bin"/><Relationship Id="rId34" Type="http://schemas.openxmlformats.org/officeDocument/2006/relationships/image" Target="../media/image180.wmf"/><Relationship Id="rId42" Type="http://schemas.openxmlformats.org/officeDocument/2006/relationships/image" Target="../media/image184.wmf"/><Relationship Id="rId47" Type="http://schemas.openxmlformats.org/officeDocument/2006/relationships/oleObject" Target="../embeddings/oleObject216.bin"/><Relationship Id="rId50" Type="http://schemas.openxmlformats.org/officeDocument/2006/relationships/image" Target="../media/image188.wmf"/><Relationship Id="rId55" Type="http://schemas.openxmlformats.org/officeDocument/2006/relationships/oleObject" Target="../embeddings/oleObject220.bin"/><Relationship Id="rId63" Type="http://schemas.openxmlformats.org/officeDocument/2006/relationships/oleObject" Target="../embeddings/oleObject224.bin"/><Relationship Id="rId7" Type="http://schemas.openxmlformats.org/officeDocument/2006/relationships/oleObject" Target="../embeddings/oleObject19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wmf"/><Relationship Id="rId20" Type="http://schemas.openxmlformats.org/officeDocument/2006/relationships/image" Target="../media/image173.wmf"/><Relationship Id="rId29" Type="http://schemas.openxmlformats.org/officeDocument/2006/relationships/oleObject" Target="../embeddings/oleObject207.bin"/><Relationship Id="rId41" Type="http://schemas.openxmlformats.org/officeDocument/2006/relationships/oleObject" Target="../embeddings/oleObject213.bin"/><Relationship Id="rId54" Type="http://schemas.openxmlformats.org/officeDocument/2006/relationships/image" Target="../media/image190.wmf"/><Relationship Id="rId62" Type="http://schemas.openxmlformats.org/officeDocument/2006/relationships/image" Target="../media/image194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198.bin"/><Relationship Id="rId24" Type="http://schemas.openxmlformats.org/officeDocument/2006/relationships/image" Target="../media/image175.wmf"/><Relationship Id="rId32" Type="http://schemas.openxmlformats.org/officeDocument/2006/relationships/image" Target="../media/image179.wmf"/><Relationship Id="rId37" Type="http://schemas.openxmlformats.org/officeDocument/2006/relationships/oleObject" Target="../embeddings/oleObject211.bin"/><Relationship Id="rId40" Type="http://schemas.openxmlformats.org/officeDocument/2006/relationships/image" Target="../media/image183.wmf"/><Relationship Id="rId45" Type="http://schemas.openxmlformats.org/officeDocument/2006/relationships/oleObject" Target="../embeddings/oleObject215.bin"/><Relationship Id="rId53" Type="http://schemas.openxmlformats.org/officeDocument/2006/relationships/oleObject" Target="../embeddings/oleObject219.bin"/><Relationship Id="rId58" Type="http://schemas.openxmlformats.org/officeDocument/2006/relationships/image" Target="../media/image192.wmf"/><Relationship Id="rId66" Type="http://schemas.openxmlformats.org/officeDocument/2006/relationships/image" Target="../media/image196.wmf"/><Relationship Id="rId5" Type="http://schemas.openxmlformats.org/officeDocument/2006/relationships/oleObject" Target="../embeddings/oleObject195.bin"/><Relationship Id="rId15" Type="http://schemas.openxmlformats.org/officeDocument/2006/relationships/oleObject" Target="../embeddings/oleObject200.bin"/><Relationship Id="rId23" Type="http://schemas.openxmlformats.org/officeDocument/2006/relationships/oleObject" Target="../embeddings/oleObject204.bin"/><Relationship Id="rId28" Type="http://schemas.openxmlformats.org/officeDocument/2006/relationships/image" Target="../media/image177.wmf"/><Relationship Id="rId36" Type="http://schemas.openxmlformats.org/officeDocument/2006/relationships/image" Target="../media/image181.wmf"/><Relationship Id="rId49" Type="http://schemas.openxmlformats.org/officeDocument/2006/relationships/oleObject" Target="../embeddings/oleObject217.bin"/><Relationship Id="rId57" Type="http://schemas.openxmlformats.org/officeDocument/2006/relationships/oleObject" Target="../embeddings/oleObject221.bin"/><Relationship Id="rId61" Type="http://schemas.openxmlformats.org/officeDocument/2006/relationships/oleObject" Target="../embeddings/oleObject223.bin"/><Relationship Id="rId10" Type="http://schemas.openxmlformats.org/officeDocument/2006/relationships/image" Target="../media/image168.wmf"/><Relationship Id="rId19" Type="http://schemas.openxmlformats.org/officeDocument/2006/relationships/oleObject" Target="../embeddings/oleObject202.bin"/><Relationship Id="rId31" Type="http://schemas.openxmlformats.org/officeDocument/2006/relationships/oleObject" Target="../embeddings/oleObject208.bin"/><Relationship Id="rId44" Type="http://schemas.openxmlformats.org/officeDocument/2006/relationships/image" Target="../media/image185.wmf"/><Relationship Id="rId52" Type="http://schemas.openxmlformats.org/officeDocument/2006/relationships/image" Target="../media/image189.wmf"/><Relationship Id="rId60" Type="http://schemas.openxmlformats.org/officeDocument/2006/relationships/image" Target="../media/image193.wmf"/><Relationship Id="rId65" Type="http://schemas.openxmlformats.org/officeDocument/2006/relationships/oleObject" Target="../embeddings/oleObject225.bin"/><Relationship Id="rId4" Type="http://schemas.openxmlformats.org/officeDocument/2006/relationships/image" Target="../media/image164.png"/><Relationship Id="rId9" Type="http://schemas.openxmlformats.org/officeDocument/2006/relationships/oleObject" Target="../embeddings/oleObject197.bin"/><Relationship Id="rId14" Type="http://schemas.openxmlformats.org/officeDocument/2006/relationships/image" Target="../media/image170.wmf"/><Relationship Id="rId22" Type="http://schemas.openxmlformats.org/officeDocument/2006/relationships/image" Target="../media/image174.wmf"/><Relationship Id="rId27" Type="http://schemas.openxmlformats.org/officeDocument/2006/relationships/oleObject" Target="../embeddings/oleObject206.bin"/><Relationship Id="rId30" Type="http://schemas.openxmlformats.org/officeDocument/2006/relationships/image" Target="../media/image178.wmf"/><Relationship Id="rId35" Type="http://schemas.openxmlformats.org/officeDocument/2006/relationships/oleObject" Target="../embeddings/oleObject210.bin"/><Relationship Id="rId43" Type="http://schemas.openxmlformats.org/officeDocument/2006/relationships/oleObject" Target="../embeddings/oleObject214.bin"/><Relationship Id="rId48" Type="http://schemas.openxmlformats.org/officeDocument/2006/relationships/image" Target="../media/image187.wmf"/><Relationship Id="rId56" Type="http://schemas.openxmlformats.org/officeDocument/2006/relationships/image" Target="../media/image191.wmf"/><Relationship Id="rId64" Type="http://schemas.openxmlformats.org/officeDocument/2006/relationships/image" Target="../media/image195.wmf"/><Relationship Id="rId8" Type="http://schemas.openxmlformats.org/officeDocument/2006/relationships/image" Target="../media/image167.wmf"/><Relationship Id="rId51" Type="http://schemas.openxmlformats.org/officeDocument/2006/relationships/oleObject" Target="../embeddings/oleObject218.bin"/><Relationship Id="rId3" Type="http://schemas.openxmlformats.org/officeDocument/2006/relationships/notesSlide" Target="../notesSlides/notesSlide19.xml"/><Relationship Id="rId12" Type="http://schemas.openxmlformats.org/officeDocument/2006/relationships/image" Target="../media/image169.wmf"/><Relationship Id="rId17" Type="http://schemas.openxmlformats.org/officeDocument/2006/relationships/oleObject" Target="../embeddings/oleObject201.bin"/><Relationship Id="rId25" Type="http://schemas.openxmlformats.org/officeDocument/2006/relationships/oleObject" Target="../embeddings/oleObject205.bin"/><Relationship Id="rId33" Type="http://schemas.openxmlformats.org/officeDocument/2006/relationships/oleObject" Target="../embeddings/oleObject209.bin"/><Relationship Id="rId38" Type="http://schemas.openxmlformats.org/officeDocument/2006/relationships/image" Target="../media/image182.wmf"/><Relationship Id="rId46" Type="http://schemas.openxmlformats.org/officeDocument/2006/relationships/image" Target="../media/image186.wmf"/><Relationship Id="rId59" Type="http://schemas.openxmlformats.org/officeDocument/2006/relationships/oleObject" Target="../embeddings/oleObject22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9" Type="http://schemas.openxmlformats.org/officeDocument/2006/relationships/oleObject" Target="../embeddings/oleObject37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9.wmf"/><Relationship Id="rId34" Type="http://schemas.openxmlformats.org/officeDocument/2006/relationships/oleObject" Target="../embeddings/oleObject33.bin"/><Relationship Id="rId42" Type="http://schemas.openxmlformats.org/officeDocument/2006/relationships/image" Target="../media/image27.wmf"/><Relationship Id="rId47" Type="http://schemas.openxmlformats.org/officeDocument/2006/relationships/oleObject" Target="../embeddings/oleObject41.bin"/><Relationship Id="rId50" Type="http://schemas.openxmlformats.org/officeDocument/2006/relationships/image" Target="../media/image31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17.wmf"/><Relationship Id="rId25" Type="http://schemas.openxmlformats.org/officeDocument/2006/relationships/image" Target="../media/image21.wmf"/><Relationship Id="rId33" Type="http://schemas.openxmlformats.org/officeDocument/2006/relationships/oleObject" Target="../embeddings/oleObject32.bin"/><Relationship Id="rId38" Type="http://schemas.openxmlformats.org/officeDocument/2006/relationships/oleObject" Target="../embeddings/oleObject36.bin"/><Relationship Id="rId46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oleObject" Target="../embeddings/oleObject30.bin"/><Relationship Id="rId41" Type="http://schemas.openxmlformats.org/officeDocument/2006/relationships/oleObject" Target="../embeddings/oleObject38.bin"/><Relationship Id="rId54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27.bin"/><Relationship Id="rId32" Type="http://schemas.openxmlformats.org/officeDocument/2006/relationships/image" Target="../media/image24.wmf"/><Relationship Id="rId37" Type="http://schemas.openxmlformats.org/officeDocument/2006/relationships/oleObject" Target="../embeddings/oleObject35.bin"/><Relationship Id="rId40" Type="http://schemas.openxmlformats.org/officeDocument/2006/relationships/image" Target="../media/image26.wmf"/><Relationship Id="rId45" Type="http://schemas.openxmlformats.org/officeDocument/2006/relationships/oleObject" Target="../embeddings/oleObject40.bin"/><Relationship Id="rId53" Type="http://schemas.openxmlformats.org/officeDocument/2006/relationships/oleObject" Target="../embeddings/oleObject44.bin"/><Relationship Id="rId5" Type="http://schemas.openxmlformats.org/officeDocument/2006/relationships/image" Target="../media/image2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29.bin"/><Relationship Id="rId36" Type="http://schemas.openxmlformats.org/officeDocument/2006/relationships/image" Target="../media/image25.wmf"/><Relationship Id="rId49" Type="http://schemas.openxmlformats.org/officeDocument/2006/relationships/oleObject" Target="../embeddings/oleObject42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18.wmf"/><Relationship Id="rId31" Type="http://schemas.openxmlformats.org/officeDocument/2006/relationships/oleObject" Target="../embeddings/oleObject31.bin"/><Relationship Id="rId44" Type="http://schemas.openxmlformats.org/officeDocument/2006/relationships/image" Target="../media/image28.wmf"/><Relationship Id="rId52" Type="http://schemas.openxmlformats.org/officeDocument/2006/relationships/image" Target="../media/image32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22.wmf"/><Relationship Id="rId30" Type="http://schemas.openxmlformats.org/officeDocument/2006/relationships/image" Target="../media/image23.wmf"/><Relationship Id="rId35" Type="http://schemas.openxmlformats.org/officeDocument/2006/relationships/oleObject" Target="../embeddings/oleObject34.bin"/><Relationship Id="rId43" Type="http://schemas.openxmlformats.org/officeDocument/2006/relationships/oleObject" Target="../embeddings/oleObject39.bin"/><Relationship Id="rId48" Type="http://schemas.openxmlformats.org/officeDocument/2006/relationships/image" Target="../media/image30.wmf"/><Relationship Id="rId8" Type="http://schemas.openxmlformats.org/officeDocument/2006/relationships/oleObject" Target="../embeddings/oleObject19.bin"/><Relationship Id="rId51" Type="http://schemas.openxmlformats.org/officeDocument/2006/relationships/oleObject" Target="../embeddings/oleObject4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56.bin"/><Relationship Id="rId39" Type="http://schemas.openxmlformats.org/officeDocument/2006/relationships/image" Target="../media/image49.w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41.wmf"/><Relationship Id="rId34" Type="http://schemas.openxmlformats.org/officeDocument/2006/relationships/oleObject" Target="../embeddings/oleObject61.bin"/><Relationship Id="rId42" Type="http://schemas.openxmlformats.org/officeDocument/2006/relationships/oleObject" Target="../embeddings/oleObject65.bin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39.wmf"/><Relationship Id="rId25" Type="http://schemas.openxmlformats.org/officeDocument/2006/relationships/image" Target="../media/image43.wmf"/><Relationship Id="rId33" Type="http://schemas.openxmlformats.org/officeDocument/2006/relationships/image" Target="../media/image46.wmf"/><Relationship Id="rId38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29" Type="http://schemas.openxmlformats.org/officeDocument/2006/relationships/oleObject" Target="../embeddings/oleObject58.bin"/><Relationship Id="rId41" Type="http://schemas.openxmlformats.org/officeDocument/2006/relationships/image" Target="../media/image50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36.wmf"/><Relationship Id="rId24" Type="http://schemas.openxmlformats.org/officeDocument/2006/relationships/oleObject" Target="../embeddings/oleObject55.bin"/><Relationship Id="rId32" Type="http://schemas.openxmlformats.org/officeDocument/2006/relationships/oleObject" Target="../embeddings/oleObject60.bin"/><Relationship Id="rId37" Type="http://schemas.openxmlformats.org/officeDocument/2006/relationships/image" Target="../media/image48.wmf"/><Relationship Id="rId40" Type="http://schemas.openxmlformats.org/officeDocument/2006/relationships/oleObject" Target="../embeddings/oleObject64.bin"/><Relationship Id="rId5" Type="http://schemas.openxmlformats.org/officeDocument/2006/relationships/image" Target="../media/image5.wmf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28" Type="http://schemas.openxmlformats.org/officeDocument/2006/relationships/image" Target="../media/image44.wmf"/><Relationship Id="rId36" Type="http://schemas.openxmlformats.org/officeDocument/2006/relationships/oleObject" Target="../embeddings/oleObject62.bin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40.wmf"/><Relationship Id="rId31" Type="http://schemas.openxmlformats.org/officeDocument/2006/relationships/oleObject" Target="../embeddings/oleObject59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Relationship Id="rId27" Type="http://schemas.openxmlformats.org/officeDocument/2006/relationships/oleObject" Target="../embeddings/oleObject57.bin"/><Relationship Id="rId30" Type="http://schemas.openxmlformats.org/officeDocument/2006/relationships/image" Target="../media/image45.wmf"/><Relationship Id="rId35" Type="http://schemas.openxmlformats.org/officeDocument/2006/relationships/image" Target="../media/image47.wmf"/><Relationship Id="rId43" Type="http://schemas.openxmlformats.org/officeDocument/2006/relationships/image" Target="../media/image51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wmf"/><Relationship Id="rId18" Type="http://schemas.openxmlformats.org/officeDocument/2006/relationships/oleObject" Target="../embeddings/oleObject73.bin"/><Relationship Id="rId26" Type="http://schemas.openxmlformats.org/officeDocument/2006/relationships/image" Target="../media/image61.wmf"/><Relationship Id="rId39" Type="http://schemas.openxmlformats.org/officeDocument/2006/relationships/oleObject" Target="../embeddings/oleObject85.bin"/><Relationship Id="rId21" Type="http://schemas.openxmlformats.org/officeDocument/2006/relationships/image" Target="../media/image59.wmf"/><Relationship Id="rId34" Type="http://schemas.openxmlformats.org/officeDocument/2006/relationships/oleObject" Target="../embeddings/oleObject82.bin"/><Relationship Id="rId42" Type="http://schemas.openxmlformats.org/officeDocument/2006/relationships/oleObject" Target="../embeddings/oleObject87.bin"/><Relationship Id="rId47" Type="http://schemas.openxmlformats.org/officeDocument/2006/relationships/oleObject" Target="../embeddings/oleObject90.bin"/><Relationship Id="rId50" Type="http://schemas.openxmlformats.org/officeDocument/2006/relationships/image" Target="../media/image71.wmf"/><Relationship Id="rId55" Type="http://schemas.openxmlformats.org/officeDocument/2006/relationships/oleObject" Target="../embeddings/oleObject94.bin"/><Relationship Id="rId63" Type="http://schemas.openxmlformats.org/officeDocument/2006/relationships/oleObject" Target="../embeddings/oleObject98.bin"/><Relationship Id="rId68" Type="http://schemas.openxmlformats.org/officeDocument/2006/relationships/oleObject" Target="../embeddings/oleObject101.bin"/><Relationship Id="rId76" Type="http://schemas.openxmlformats.org/officeDocument/2006/relationships/image" Target="../media/image83.wmf"/><Relationship Id="rId84" Type="http://schemas.openxmlformats.org/officeDocument/2006/relationships/image" Target="../media/image87.wmf"/><Relationship Id="rId7" Type="http://schemas.openxmlformats.org/officeDocument/2006/relationships/image" Target="../media/image52.wmf"/><Relationship Id="rId71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2.bin"/><Relationship Id="rId29" Type="http://schemas.openxmlformats.org/officeDocument/2006/relationships/image" Target="../media/image62.wmf"/><Relationship Id="rId11" Type="http://schemas.openxmlformats.org/officeDocument/2006/relationships/image" Target="../media/image54.wmf"/><Relationship Id="rId24" Type="http://schemas.openxmlformats.org/officeDocument/2006/relationships/oleObject" Target="../embeddings/oleObject76.bin"/><Relationship Id="rId32" Type="http://schemas.openxmlformats.org/officeDocument/2006/relationships/oleObject" Target="../embeddings/oleObject81.bin"/><Relationship Id="rId37" Type="http://schemas.openxmlformats.org/officeDocument/2006/relationships/image" Target="../media/image66.wmf"/><Relationship Id="rId40" Type="http://schemas.openxmlformats.org/officeDocument/2006/relationships/image" Target="../media/image67.wmf"/><Relationship Id="rId45" Type="http://schemas.openxmlformats.org/officeDocument/2006/relationships/oleObject" Target="../embeddings/oleObject89.bin"/><Relationship Id="rId53" Type="http://schemas.openxmlformats.org/officeDocument/2006/relationships/oleObject" Target="../embeddings/oleObject93.bin"/><Relationship Id="rId58" Type="http://schemas.openxmlformats.org/officeDocument/2006/relationships/image" Target="../media/image75.wmf"/><Relationship Id="rId66" Type="http://schemas.openxmlformats.org/officeDocument/2006/relationships/image" Target="../media/image79.wmf"/><Relationship Id="rId74" Type="http://schemas.openxmlformats.org/officeDocument/2006/relationships/oleObject" Target="../embeddings/oleObject104.bin"/><Relationship Id="rId79" Type="http://schemas.openxmlformats.org/officeDocument/2006/relationships/oleObject" Target="../embeddings/oleObject107.bin"/><Relationship Id="rId5" Type="http://schemas.openxmlformats.org/officeDocument/2006/relationships/image" Target="../media/image35.wmf"/><Relationship Id="rId61" Type="http://schemas.openxmlformats.org/officeDocument/2006/relationships/oleObject" Target="../embeddings/oleObject97.bin"/><Relationship Id="rId82" Type="http://schemas.openxmlformats.org/officeDocument/2006/relationships/image" Target="../media/image86.wmf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58.wmf"/><Relationship Id="rId31" Type="http://schemas.openxmlformats.org/officeDocument/2006/relationships/image" Target="../media/image63.wmf"/><Relationship Id="rId44" Type="http://schemas.openxmlformats.org/officeDocument/2006/relationships/oleObject" Target="../embeddings/oleObject88.bin"/><Relationship Id="rId52" Type="http://schemas.openxmlformats.org/officeDocument/2006/relationships/image" Target="../media/image72.wmf"/><Relationship Id="rId60" Type="http://schemas.openxmlformats.org/officeDocument/2006/relationships/image" Target="../media/image76.wmf"/><Relationship Id="rId65" Type="http://schemas.openxmlformats.org/officeDocument/2006/relationships/oleObject" Target="../embeddings/oleObject99.bin"/><Relationship Id="rId73" Type="http://schemas.openxmlformats.org/officeDocument/2006/relationships/image" Target="../media/image82.wmf"/><Relationship Id="rId78" Type="http://schemas.openxmlformats.org/officeDocument/2006/relationships/image" Target="../media/image84.wmf"/><Relationship Id="rId81" Type="http://schemas.openxmlformats.org/officeDocument/2006/relationships/oleObject" Target="../embeddings/oleObject108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71.bin"/><Relationship Id="rId22" Type="http://schemas.openxmlformats.org/officeDocument/2006/relationships/oleObject" Target="../embeddings/oleObject75.bin"/><Relationship Id="rId27" Type="http://schemas.openxmlformats.org/officeDocument/2006/relationships/oleObject" Target="../embeddings/oleObject78.bin"/><Relationship Id="rId30" Type="http://schemas.openxmlformats.org/officeDocument/2006/relationships/oleObject" Target="../embeddings/oleObject80.bin"/><Relationship Id="rId35" Type="http://schemas.openxmlformats.org/officeDocument/2006/relationships/image" Target="../media/image65.wmf"/><Relationship Id="rId43" Type="http://schemas.openxmlformats.org/officeDocument/2006/relationships/image" Target="../media/image68.wmf"/><Relationship Id="rId48" Type="http://schemas.openxmlformats.org/officeDocument/2006/relationships/image" Target="../media/image70.wmf"/><Relationship Id="rId56" Type="http://schemas.openxmlformats.org/officeDocument/2006/relationships/image" Target="../media/image74.wmf"/><Relationship Id="rId64" Type="http://schemas.openxmlformats.org/officeDocument/2006/relationships/image" Target="../media/image78.wmf"/><Relationship Id="rId69" Type="http://schemas.openxmlformats.org/officeDocument/2006/relationships/image" Target="../media/image80.wmf"/><Relationship Id="rId77" Type="http://schemas.openxmlformats.org/officeDocument/2006/relationships/oleObject" Target="../embeddings/oleObject106.bin"/><Relationship Id="rId8" Type="http://schemas.openxmlformats.org/officeDocument/2006/relationships/oleObject" Target="../embeddings/oleObject68.bin"/><Relationship Id="rId51" Type="http://schemas.openxmlformats.org/officeDocument/2006/relationships/oleObject" Target="../embeddings/oleObject92.bin"/><Relationship Id="rId72" Type="http://schemas.openxmlformats.org/officeDocument/2006/relationships/oleObject" Target="../embeddings/oleObject103.bin"/><Relationship Id="rId80" Type="http://schemas.openxmlformats.org/officeDocument/2006/relationships/image" Target="../media/image85.wmf"/><Relationship Id="rId3" Type="http://schemas.openxmlformats.org/officeDocument/2006/relationships/notesSlide" Target="../notesSlides/notesSlide7.xml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57.wmf"/><Relationship Id="rId25" Type="http://schemas.openxmlformats.org/officeDocument/2006/relationships/oleObject" Target="../embeddings/oleObject77.bin"/><Relationship Id="rId33" Type="http://schemas.openxmlformats.org/officeDocument/2006/relationships/image" Target="../media/image64.wmf"/><Relationship Id="rId38" Type="http://schemas.openxmlformats.org/officeDocument/2006/relationships/oleObject" Target="../embeddings/oleObject84.bin"/><Relationship Id="rId46" Type="http://schemas.openxmlformats.org/officeDocument/2006/relationships/image" Target="../media/image69.wmf"/><Relationship Id="rId59" Type="http://schemas.openxmlformats.org/officeDocument/2006/relationships/oleObject" Target="../embeddings/oleObject96.bin"/><Relationship Id="rId67" Type="http://schemas.openxmlformats.org/officeDocument/2006/relationships/oleObject" Target="../embeddings/oleObject100.bin"/><Relationship Id="rId20" Type="http://schemas.openxmlformats.org/officeDocument/2006/relationships/oleObject" Target="../embeddings/oleObject74.bin"/><Relationship Id="rId41" Type="http://schemas.openxmlformats.org/officeDocument/2006/relationships/oleObject" Target="../embeddings/oleObject86.bin"/><Relationship Id="rId54" Type="http://schemas.openxmlformats.org/officeDocument/2006/relationships/image" Target="../media/image73.wmf"/><Relationship Id="rId62" Type="http://schemas.openxmlformats.org/officeDocument/2006/relationships/image" Target="../media/image77.wmf"/><Relationship Id="rId70" Type="http://schemas.openxmlformats.org/officeDocument/2006/relationships/oleObject" Target="../embeddings/oleObject102.bin"/><Relationship Id="rId75" Type="http://schemas.openxmlformats.org/officeDocument/2006/relationships/oleObject" Target="../embeddings/oleObject105.bin"/><Relationship Id="rId83" Type="http://schemas.openxmlformats.org/officeDocument/2006/relationships/oleObject" Target="../embeddings/oleObject10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7.bin"/><Relationship Id="rId15" Type="http://schemas.openxmlformats.org/officeDocument/2006/relationships/image" Target="../media/image56.wmf"/><Relationship Id="rId23" Type="http://schemas.openxmlformats.org/officeDocument/2006/relationships/image" Target="../media/image60.wmf"/><Relationship Id="rId28" Type="http://schemas.openxmlformats.org/officeDocument/2006/relationships/oleObject" Target="../embeddings/oleObject79.bin"/><Relationship Id="rId36" Type="http://schemas.openxmlformats.org/officeDocument/2006/relationships/oleObject" Target="../embeddings/oleObject83.bin"/><Relationship Id="rId49" Type="http://schemas.openxmlformats.org/officeDocument/2006/relationships/oleObject" Target="../embeddings/oleObject91.bin"/><Relationship Id="rId57" Type="http://schemas.openxmlformats.org/officeDocument/2006/relationships/oleObject" Target="../embeddings/oleObject9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95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119.bin"/><Relationship Id="rId7" Type="http://schemas.openxmlformats.org/officeDocument/2006/relationships/image" Target="../media/image90.wmf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4.bin"/><Relationship Id="rId24" Type="http://schemas.openxmlformats.org/officeDocument/2006/relationships/image" Target="../media/image98.wmf"/><Relationship Id="rId5" Type="http://schemas.openxmlformats.org/officeDocument/2006/relationships/image" Target="../media/image89.wmf"/><Relationship Id="rId15" Type="http://schemas.openxmlformats.org/officeDocument/2006/relationships/oleObject" Target="../embeddings/oleObject116.bin"/><Relationship Id="rId23" Type="http://schemas.openxmlformats.org/officeDocument/2006/relationships/oleObject" Target="../embeddings/oleObject120.bin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118.bin"/><Relationship Id="rId4" Type="http://schemas.openxmlformats.org/officeDocument/2006/relationships/oleObject" Target="../embeddings/oleObject110.bin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93.wmf"/><Relationship Id="rId22" Type="http://schemas.openxmlformats.org/officeDocument/2006/relationships/image" Target="../media/image9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3068960"/>
            <a:ext cx="6172200" cy="1894362"/>
          </a:xfrm>
        </p:spPr>
        <p:txBody>
          <a:bodyPr/>
          <a:lstStyle/>
          <a:p>
            <a:r>
              <a:rPr lang="en-CA"/>
              <a:t>Section 7.2 Tangent Properties to a Circle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359E-5211-4D56-B907-C81D6A27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CA" dirty="0"/>
              <a:t>Proof: Tangent Chord Theorem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CC88E5-053A-4590-B897-6C5B3A1BBBB2}"/>
              </a:ext>
            </a:extLst>
          </p:cNvPr>
          <p:cNvGrpSpPr/>
          <p:nvPr/>
        </p:nvGrpSpPr>
        <p:grpSpPr>
          <a:xfrm>
            <a:off x="755576" y="1268760"/>
            <a:ext cx="3971403" cy="3620591"/>
            <a:chOff x="2040757" y="2112665"/>
            <a:chExt cx="2643187" cy="241141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B13A6AD-4EEE-40DB-BA06-BD70A624B755}"/>
                </a:ext>
              </a:extLst>
            </p:cNvPr>
            <p:cNvSpPr/>
            <p:nvPr/>
          </p:nvSpPr>
          <p:spPr>
            <a:xfrm>
              <a:off x="2266182" y="2112665"/>
              <a:ext cx="2160587" cy="2159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36D8F73-2332-42E1-90D8-DB9300E1A95E}"/>
                </a:ext>
              </a:extLst>
            </p:cNvPr>
            <p:cNvCxnSpPr/>
            <p:nvPr/>
          </p:nvCxnSpPr>
          <p:spPr>
            <a:xfrm flipV="1">
              <a:off x="2040757" y="4241503"/>
              <a:ext cx="2643187" cy="714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BFD652-BE90-4BD2-92DE-01BC29B0A020}"/>
                </a:ext>
              </a:extLst>
            </p:cNvPr>
            <p:cNvCxnSpPr>
              <a:stCxn id="4" idx="4"/>
              <a:endCxn id="4" idx="1"/>
            </p:cNvCxnSpPr>
            <p:nvPr/>
          </p:nvCxnSpPr>
          <p:spPr>
            <a:xfrm rot="5400000" flipH="1">
              <a:off x="2043138" y="2967534"/>
              <a:ext cx="1843087" cy="765175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623A5D-09EE-45EB-AE40-E9807F6073D5}"/>
                </a:ext>
              </a:extLst>
            </p:cNvPr>
            <p:cNvCxnSpPr>
              <a:stCxn id="4" idx="7"/>
              <a:endCxn id="4" idx="1"/>
            </p:cNvCxnSpPr>
            <p:nvPr/>
          </p:nvCxnSpPr>
          <p:spPr>
            <a:xfrm rot="16200000" flipV="1">
              <a:off x="3346476" y="1664196"/>
              <a:ext cx="1588" cy="1527175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6B72DA-515D-42BC-9DC5-2AD0BDF1E65B}"/>
                </a:ext>
              </a:extLst>
            </p:cNvPr>
            <p:cNvCxnSpPr>
              <a:stCxn id="4" idx="7"/>
              <a:endCxn id="4" idx="4"/>
            </p:cNvCxnSpPr>
            <p:nvPr/>
          </p:nvCxnSpPr>
          <p:spPr>
            <a:xfrm rot="16200000" flipH="1" flipV="1">
              <a:off x="2807519" y="2968328"/>
              <a:ext cx="1843087" cy="763588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691ACF96-6E72-4588-9CBE-0AABD0E45231}"/>
                </a:ext>
              </a:extLst>
            </p:cNvPr>
            <p:cNvSpPr/>
            <p:nvPr/>
          </p:nvSpPr>
          <p:spPr>
            <a:xfrm>
              <a:off x="2942457" y="3984328"/>
              <a:ext cx="539750" cy="539750"/>
            </a:xfrm>
            <a:prstGeom prst="arc">
              <a:avLst>
                <a:gd name="adj1" fmla="val 10714588"/>
                <a:gd name="adj2" fmla="val 16511246"/>
              </a:avLst>
            </a:prstGeom>
            <a:ln w="25400">
              <a:solidFill>
                <a:srgbClr val="00B050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127F66C3-7C83-46C5-B4C7-7D2FC8FBFEA8}"/>
                </a:ext>
              </a:extLst>
            </p:cNvPr>
            <p:cNvSpPr/>
            <p:nvPr/>
          </p:nvSpPr>
          <p:spPr>
            <a:xfrm>
              <a:off x="3834632" y="2163465"/>
              <a:ext cx="539750" cy="539750"/>
            </a:xfrm>
            <a:prstGeom prst="arc">
              <a:avLst>
                <a:gd name="adj1" fmla="val 6665988"/>
                <a:gd name="adj2" fmla="val 10910796"/>
              </a:avLst>
            </a:prstGeom>
            <a:ln w="25400">
              <a:solidFill>
                <a:srgbClr val="00B050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BDA2DAD-C63C-4D5A-8246-993858FAF39F}"/>
              </a:ext>
            </a:extLst>
          </p:cNvPr>
          <p:cNvSpPr/>
          <p:nvPr/>
        </p:nvSpPr>
        <p:spPr>
          <a:xfrm>
            <a:off x="2660200" y="2852936"/>
            <a:ext cx="111600" cy="11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895D5F-92F1-48E3-88D1-13B188D9CD47}"/>
              </a:ext>
            </a:extLst>
          </p:cNvPr>
          <p:cNvCxnSpPr>
            <a:cxnSpLocks/>
            <a:stCxn id="12" idx="4"/>
            <a:endCxn id="4" idx="4"/>
          </p:cNvCxnSpPr>
          <p:nvPr/>
        </p:nvCxnSpPr>
        <p:spPr>
          <a:xfrm>
            <a:off x="2716000" y="2964536"/>
            <a:ext cx="1425" cy="1545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4E0F7F-7337-46CD-80EE-DDEE590ECA9E}"/>
              </a:ext>
            </a:extLst>
          </p:cNvPr>
          <p:cNvCxnSpPr>
            <a:cxnSpLocks/>
            <a:stCxn id="12" idx="1"/>
            <a:endCxn id="4" idx="1"/>
          </p:cNvCxnSpPr>
          <p:nvPr/>
        </p:nvCxnSpPr>
        <p:spPr>
          <a:xfrm flipH="1" flipV="1">
            <a:off x="1569687" y="1743483"/>
            <a:ext cx="1106856" cy="11257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7D0EF7C-3726-473C-8322-71AE056A4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96270"/>
              </p:ext>
            </p:extLst>
          </p:nvPr>
        </p:nvGraphicFramePr>
        <p:xfrm>
          <a:off x="1789038" y="2103124"/>
          <a:ext cx="197313" cy="217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7D0EF7C-3726-473C-8322-71AE056A46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9038" y="2103124"/>
                        <a:ext cx="197313" cy="217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8BFE39F-F195-46ED-9183-5B4FAB2F5B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140123"/>
              </p:ext>
            </p:extLst>
          </p:nvPr>
        </p:nvGraphicFramePr>
        <p:xfrm>
          <a:off x="2543964" y="3942765"/>
          <a:ext cx="197313" cy="217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8BFE39F-F195-46ED-9183-5B4FAB2F5B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3964" y="3942765"/>
                        <a:ext cx="197313" cy="217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9884FD1-78AC-4C2D-AB14-27BDC4F63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992064"/>
              </p:ext>
            </p:extLst>
          </p:nvPr>
        </p:nvGraphicFramePr>
        <p:xfrm>
          <a:off x="2046981" y="2851862"/>
          <a:ext cx="612624" cy="19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545760" imgH="177480" progId="Equation.DSMT4">
                  <p:embed/>
                </p:oleObj>
              </mc:Choice>
              <mc:Fallback>
                <p:oleObj name="Equation" r:id="rId7" imgW="54576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69884FD1-78AC-4C2D-AB14-27BDC4F636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6981" y="2851862"/>
                        <a:ext cx="612624" cy="199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rc 30">
            <a:extLst>
              <a:ext uri="{FF2B5EF4-FFF2-40B4-BE49-F238E27FC236}">
                <a16:creationId xmlns:a16="http://schemas.microsoft.com/office/drawing/2014/main" id="{B774967F-6480-4225-896D-4B02CFA80403}"/>
              </a:ext>
            </a:extLst>
          </p:cNvPr>
          <p:cNvSpPr/>
          <p:nvPr/>
        </p:nvSpPr>
        <p:spPr>
          <a:xfrm>
            <a:off x="2471586" y="2309637"/>
            <a:ext cx="810977" cy="810402"/>
          </a:xfrm>
          <a:prstGeom prst="arc">
            <a:avLst>
              <a:gd name="adj1" fmla="val 6665988"/>
              <a:gd name="adj2" fmla="val 10910796"/>
            </a:avLst>
          </a:prstGeom>
          <a:ln w="25400">
            <a:solidFill>
              <a:srgbClr val="00B05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630242A1-F7E5-42E5-9A2A-5F2453F26F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667354"/>
              </p:ext>
            </p:extLst>
          </p:nvPr>
        </p:nvGraphicFramePr>
        <p:xfrm>
          <a:off x="2987824" y="1916832"/>
          <a:ext cx="455613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406080" imgH="177480" progId="Equation.DSMT4">
                  <p:embed/>
                </p:oleObj>
              </mc:Choice>
              <mc:Fallback>
                <p:oleObj name="Equation" r:id="rId9" imgW="40608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630242A1-F7E5-42E5-9A2A-5F2453F26F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87824" y="1916832"/>
                        <a:ext cx="455613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152822D-45CB-43C3-8D52-D7EB523E824B}"/>
              </a:ext>
            </a:extLst>
          </p:cNvPr>
          <p:cNvSpPr/>
          <p:nvPr/>
        </p:nvSpPr>
        <p:spPr>
          <a:xfrm>
            <a:off x="2728141" y="4309578"/>
            <a:ext cx="186227" cy="20056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DC1A34A-CD37-4B6E-879F-540E237762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93017"/>
              </p:ext>
            </p:extLst>
          </p:nvPr>
        </p:nvGraphicFramePr>
        <p:xfrm>
          <a:off x="1728465" y="4010766"/>
          <a:ext cx="455613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406080" imgH="177480" progId="Equation.DSMT4">
                  <p:embed/>
                </p:oleObj>
              </mc:Choice>
              <mc:Fallback>
                <p:oleObj name="Equation" r:id="rId11" imgW="40608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DC1A34A-CD37-4B6E-879F-540E23776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8465" y="4010766"/>
                        <a:ext cx="455613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9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Ex: Find the value of each missing Angle</a:t>
            </a:r>
          </a:p>
        </p:txBody>
      </p:sp>
      <p:sp>
        <p:nvSpPr>
          <p:cNvPr id="4" name="Oval 3"/>
          <p:cNvSpPr/>
          <p:nvPr/>
        </p:nvSpPr>
        <p:spPr>
          <a:xfrm>
            <a:off x="741363" y="1379538"/>
            <a:ext cx="2160587" cy="2159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7488" y="914400"/>
            <a:ext cx="2209800" cy="11350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346075" y="2427288"/>
            <a:ext cx="1892300" cy="317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746250" y="4132263"/>
            <a:ext cx="2159000" cy="216058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1389856" y="5106195"/>
            <a:ext cx="1958975" cy="13176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323975" y="1482725"/>
            <a:ext cx="1490663" cy="631825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1276350" y="2112963"/>
            <a:ext cx="1577975" cy="126047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1223169" y="1578769"/>
            <a:ext cx="1579562" cy="139065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1270000" y="3063875"/>
            <a:ext cx="1438275" cy="32067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9563" y="3886200"/>
            <a:ext cx="2909887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0675" y="5035550"/>
            <a:ext cx="2803525" cy="15938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6"/>
          </p:cNvCxnSpPr>
          <p:nvPr/>
        </p:nvCxnSpPr>
        <p:spPr>
          <a:xfrm flipH="1">
            <a:off x="2295525" y="5213350"/>
            <a:ext cx="1609725" cy="94932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6"/>
          </p:cNvCxnSpPr>
          <p:nvPr/>
        </p:nvCxnSpPr>
        <p:spPr>
          <a:xfrm flipH="1" flipV="1">
            <a:off x="2432050" y="4202113"/>
            <a:ext cx="1473200" cy="1011237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1035050" y="1274763"/>
            <a:ext cx="539750" cy="539750"/>
          </a:xfrm>
          <a:prstGeom prst="arc">
            <a:avLst>
              <a:gd name="adj1" fmla="val 5598705"/>
              <a:gd name="adj2" fmla="val 9664968"/>
            </a:avLst>
          </a:prstGeom>
          <a:ln w="25400">
            <a:solidFill>
              <a:srgbClr val="00B05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39800" y="1771650"/>
          <a:ext cx="25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253800" imgH="215640" progId="Equation.DSMT4">
                  <p:embed/>
                </p:oleObj>
              </mc:Choice>
              <mc:Fallback>
                <p:oleObj name="Equation" r:id="rId4" imgW="253800" imgH="21564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1771650"/>
                        <a:ext cx="25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495550" y="2063750"/>
          <a:ext cx="2127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063750"/>
                        <a:ext cx="212725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2381250" y="2887663"/>
          <a:ext cx="211138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139680" imgH="164880" progId="Equation.DSMT4">
                  <p:embed/>
                </p:oleObj>
              </mc:Choice>
              <mc:Fallback>
                <p:oleObj name="Equation" r:id="rId8" imgW="139680" imgH="164880" progId="Equation.DSMT4">
                  <p:embed/>
                  <p:pic>
                    <p:nvPicPr>
                      <p:cNvPr id="20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887663"/>
                        <a:ext cx="211138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508000" y="4940300"/>
          <a:ext cx="25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253800" imgH="215640" progId="Equation.DSMT4">
                  <p:embed/>
                </p:oleObj>
              </mc:Choice>
              <mc:Fallback>
                <p:oleObj name="Equation" r:id="rId10" imgW="253800" imgH="215640" progId="Equation.DSMT4">
                  <p:embed/>
                  <p:pic>
                    <p:nvPicPr>
                      <p:cNvPr id="205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940300"/>
                        <a:ext cx="25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Arc 45"/>
          <p:cNvSpPr/>
          <p:nvPr/>
        </p:nvSpPr>
        <p:spPr>
          <a:xfrm>
            <a:off x="2168525" y="3951288"/>
            <a:ext cx="539750" cy="539750"/>
          </a:xfrm>
          <a:prstGeom prst="arc">
            <a:avLst>
              <a:gd name="adj1" fmla="val 5598705"/>
              <a:gd name="adj2" fmla="val 9664968"/>
            </a:avLst>
          </a:prstGeom>
          <a:ln w="25400">
            <a:solidFill>
              <a:srgbClr val="00B05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054" name="Object 7"/>
          <p:cNvGraphicFramePr>
            <a:graphicFrameLocks noChangeAspect="1"/>
          </p:cNvGraphicFramePr>
          <p:nvPr/>
        </p:nvGraphicFramePr>
        <p:xfrm>
          <a:off x="2054225" y="4432300"/>
          <a:ext cx="21272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2" imgW="126720" imgH="126720" progId="Equation.DSMT4">
                  <p:embed/>
                </p:oleObj>
              </mc:Choice>
              <mc:Fallback>
                <p:oleObj name="Equation" r:id="rId12" imgW="126720" imgH="126720" progId="Equation.DSMT4">
                  <p:embed/>
                  <p:pic>
                    <p:nvPicPr>
                      <p:cNvPr id="205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4432300"/>
                        <a:ext cx="21272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8"/>
          <p:cNvGraphicFramePr>
            <a:graphicFrameLocks noChangeAspect="1"/>
          </p:cNvGraphicFramePr>
          <p:nvPr/>
        </p:nvGraphicFramePr>
        <p:xfrm>
          <a:off x="3497263" y="5095875"/>
          <a:ext cx="25558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4" imgW="152280" imgH="139680" progId="Equation.DSMT4">
                  <p:embed/>
                </p:oleObj>
              </mc:Choice>
              <mc:Fallback>
                <p:oleObj name="Equation" r:id="rId14" imgW="152280" imgH="139680" progId="Equation.DSMT4">
                  <p:embed/>
                  <p:pic>
                    <p:nvPicPr>
                      <p:cNvPr id="205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5095875"/>
                        <a:ext cx="25558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9"/>
          <p:cNvGraphicFramePr>
            <a:graphicFrameLocks noChangeAspect="1"/>
          </p:cNvGraphicFramePr>
          <p:nvPr/>
        </p:nvGraphicFramePr>
        <p:xfrm>
          <a:off x="2635250" y="4117975"/>
          <a:ext cx="241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6" imgW="241200" imgH="215640" progId="Equation.DSMT4">
                  <p:embed/>
                </p:oleObj>
              </mc:Choice>
              <mc:Fallback>
                <p:oleObj name="Equation" r:id="rId16" imgW="241200" imgH="215640" progId="Equation.DSMT4">
                  <p:embed/>
                  <p:pic>
                    <p:nvPicPr>
                      <p:cNvPr id="205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4117975"/>
                        <a:ext cx="241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10"/>
          <p:cNvGraphicFramePr>
            <a:graphicFrameLocks noChangeAspect="1"/>
          </p:cNvGraphicFramePr>
          <p:nvPr/>
        </p:nvGraphicFramePr>
        <p:xfrm>
          <a:off x="2647950" y="6111875"/>
          <a:ext cx="2127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8" imgW="126720" imgH="139680" progId="Equation.DSMT4">
                  <p:embed/>
                </p:oleObj>
              </mc:Choice>
              <mc:Fallback>
                <p:oleObj name="Equation" r:id="rId18" imgW="126720" imgH="139680" progId="Equation.DSMT4">
                  <p:embed/>
                  <p:pic>
                    <p:nvPicPr>
                      <p:cNvPr id="205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6111875"/>
                        <a:ext cx="212725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Arc 50"/>
          <p:cNvSpPr/>
          <p:nvPr/>
        </p:nvSpPr>
        <p:spPr>
          <a:xfrm>
            <a:off x="2054225" y="5894388"/>
            <a:ext cx="539750" cy="539750"/>
          </a:xfrm>
          <a:prstGeom prst="arc">
            <a:avLst>
              <a:gd name="adj1" fmla="val 19557882"/>
              <a:gd name="adj2" fmla="val 2066969"/>
            </a:avLst>
          </a:prstGeom>
          <a:ln w="25400">
            <a:solidFill>
              <a:srgbClr val="00B05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058" name="Object 11"/>
          <p:cNvGraphicFramePr>
            <a:graphicFrameLocks noChangeAspect="1"/>
          </p:cNvGraphicFramePr>
          <p:nvPr/>
        </p:nvGraphicFramePr>
        <p:xfrm>
          <a:off x="4605338" y="1409700"/>
          <a:ext cx="34893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20" imgW="2082600" imgH="672840" progId="Equation.DSMT4">
                  <p:embed/>
                </p:oleObj>
              </mc:Choice>
              <mc:Fallback>
                <p:oleObj name="Equation" r:id="rId20" imgW="2082600" imgH="672840" progId="Equation.DSMT4">
                  <p:embed/>
                  <p:pic>
                    <p:nvPicPr>
                      <p:cNvPr id="205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38" y="1409700"/>
                        <a:ext cx="348932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2"/>
          <p:cNvGraphicFramePr>
            <a:graphicFrameLocks noChangeAspect="1"/>
          </p:cNvGraphicFramePr>
          <p:nvPr/>
        </p:nvGraphicFramePr>
        <p:xfrm>
          <a:off x="4595813" y="4329113"/>
          <a:ext cx="3532187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2" imgW="2108160" imgH="1155600" progId="Equation.DSMT4">
                  <p:embed/>
                </p:oleObj>
              </mc:Choice>
              <mc:Fallback>
                <p:oleObj name="Equation" r:id="rId22" imgW="2108160" imgH="1155600" progId="Equation.DSMT4">
                  <p:embed/>
                  <p:pic>
                    <p:nvPicPr>
                      <p:cNvPr id="205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4329113"/>
                        <a:ext cx="3532187" cy="192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23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Ex: Find the value of each missing Angle</a:t>
            </a:r>
          </a:p>
        </p:txBody>
      </p:sp>
      <p:sp>
        <p:nvSpPr>
          <p:cNvPr id="4" name="Oval 3"/>
          <p:cNvSpPr/>
          <p:nvPr/>
        </p:nvSpPr>
        <p:spPr>
          <a:xfrm>
            <a:off x="379413" y="1079500"/>
            <a:ext cx="2159000" cy="21605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41388" y="2617788"/>
            <a:ext cx="1990725" cy="10398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1024732" y="2159794"/>
            <a:ext cx="1890712" cy="317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746250" y="4132263"/>
            <a:ext cx="2159000" cy="216058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1396206" y="5130007"/>
            <a:ext cx="1976437" cy="1016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1933575" y="1266826"/>
            <a:ext cx="604837" cy="500062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570831" y="2204244"/>
            <a:ext cx="1311275" cy="52863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4" idx="2"/>
          </p:cNvCxnSpPr>
          <p:nvPr/>
        </p:nvCxnSpPr>
        <p:spPr>
          <a:xfrm rot="10800000" flipV="1">
            <a:off x="379413" y="1198563"/>
            <a:ext cx="1606550" cy="960437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4" idx="2"/>
          </p:cNvCxnSpPr>
          <p:nvPr/>
        </p:nvCxnSpPr>
        <p:spPr>
          <a:xfrm rot="10800000">
            <a:off x="379413" y="2159000"/>
            <a:ext cx="1574800" cy="9779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82700" y="3886200"/>
            <a:ext cx="1936750" cy="7683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87488" y="5800725"/>
            <a:ext cx="1774825" cy="7905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2319338" y="5664200"/>
            <a:ext cx="1474787" cy="50482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1681163" y="2825750"/>
            <a:ext cx="539750" cy="539750"/>
          </a:xfrm>
          <a:prstGeom prst="arc">
            <a:avLst>
              <a:gd name="adj1" fmla="val 16290919"/>
              <a:gd name="adj2" fmla="val 20729592"/>
            </a:avLst>
          </a:prstGeom>
          <a:ln w="25400">
            <a:solidFill>
              <a:srgbClr val="00B05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28838" y="2693988"/>
          <a:ext cx="241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241200" imgH="215640" progId="Equation.DSMT4">
                  <p:embed/>
                </p:oleObj>
              </mc:Choice>
              <mc:Fallback>
                <p:oleObj name="Equation" r:id="rId4" imgW="241200" imgH="21564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2693988"/>
                        <a:ext cx="241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09588" y="2047875"/>
          <a:ext cx="2127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2047875"/>
                        <a:ext cx="212725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55738" y="2065338"/>
          <a:ext cx="21113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139680" imgH="164880" progId="Equation.DSMT4">
                  <p:embed/>
                </p:oleObj>
              </mc:Choice>
              <mc:Fallback>
                <p:oleObj name="Equation" r:id="rId8" imgW="139680" imgH="164880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2065338"/>
                        <a:ext cx="211137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Arc 45"/>
          <p:cNvSpPr/>
          <p:nvPr/>
        </p:nvSpPr>
        <p:spPr>
          <a:xfrm>
            <a:off x="2181225" y="3937000"/>
            <a:ext cx="539750" cy="541338"/>
          </a:xfrm>
          <a:prstGeom prst="arc">
            <a:avLst>
              <a:gd name="adj1" fmla="val 5649041"/>
              <a:gd name="adj2" fmla="val 9664968"/>
            </a:avLst>
          </a:prstGeom>
          <a:ln w="25400">
            <a:solidFill>
              <a:srgbClr val="00B05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077" name="Object 6"/>
          <p:cNvGraphicFramePr>
            <a:graphicFrameLocks noChangeAspect="1"/>
          </p:cNvGraphicFramePr>
          <p:nvPr/>
        </p:nvGraphicFramePr>
        <p:xfrm>
          <a:off x="2732088" y="4121150"/>
          <a:ext cx="19208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114120" imgH="139680" progId="Equation.DSMT4">
                  <p:embed/>
                </p:oleObj>
              </mc:Choice>
              <mc:Fallback>
                <p:oleObj name="Equation" r:id="rId10" imgW="114120" imgH="139680" progId="Equation.DSMT4">
                  <p:embed/>
                  <p:pic>
                    <p:nvPicPr>
                      <p:cNvPr id="307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4121150"/>
                        <a:ext cx="192087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7"/>
          <p:cNvGraphicFramePr>
            <a:graphicFrameLocks noChangeAspect="1"/>
          </p:cNvGraphicFramePr>
          <p:nvPr/>
        </p:nvGraphicFramePr>
        <p:xfrm>
          <a:off x="2351088" y="5826125"/>
          <a:ext cx="25558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152280" imgH="164880" progId="Equation.DSMT4">
                  <p:embed/>
                </p:oleObj>
              </mc:Choice>
              <mc:Fallback>
                <p:oleObj name="Equation" r:id="rId12" imgW="152280" imgH="164880" progId="Equation.DSMT4">
                  <p:embed/>
                  <p:pic>
                    <p:nvPicPr>
                      <p:cNvPr id="30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826125"/>
                        <a:ext cx="25558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8"/>
          <p:cNvGraphicFramePr>
            <a:graphicFrameLocks noChangeAspect="1"/>
          </p:cNvGraphicFramePr>
          <p:nvPr/>
        </p:nvGraphicFramePr>
        <p:xfrm>
          <a:off x="2076450" y="4418013"/>
          <a:ext cx="241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4" imgW="241200" imgH="215640" progId="Equation.DSMT4">
                  <p:embed/>
                </p:oleObj>
              </mc:Choice>
              <mc:Fallback>
                <p:oleObj name="Equation" r:id="rId14" imgW="241200" imgH="215640" progId="Equation.DSMT4">
                  <p:embed/>
                  <p:pic>
                    <p:nvPicPr>
                      <p:cNvPr id="307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4418013"/>
                        <a:ext cx="241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9"/>
          <p:cNvGraphicFramePr>
            <a:graphicFrameLocks noChangeAspect="1"/>
          </p:cNvGraphicFramePr>
          <p:nvPr/>
        </p:nvGraphicFramePr>
        <p:xfrm>
          <a:off x="2689225" y="6135688"/>
          <a:ext cx="21272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6" imgW="126720" imgH="126720" progId="Equation.DSMT4">
                  <p:embed/>
                </p:oleObj>
              </mc:Choice>
              <mc:Fallback>
                <p:oleObj name="Equation" r:id="rId16" imgW="126720" imgH="126720" progId="Equation.DSMT4">
                  <p:embed/>
                  <p:pic>
                    <p:nvPicPr>
                      <p:cNvPr id="308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6135688"/>
                        <a:ext cx="21272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Arc 50"/>
          <p:cNvSpPr/>
          <p:nvPr/>
        </p:nvSpPr>
        <p:spPr>
          <a:xfrm>
            <a:off x="2066925" y="5867400"/>
            <a:ext cx="539750" cy="539750"/>
          </a:xfrm>
          <a:prstGeom prst="arc">
            <a:avLst>
              <a:gd name="adj1" fmla="val 20580119"/>
              <a:gd name="adj2" fmla="val 1858154"/>
            </a:avLst>
          </a:prstGeom>
          <a:ln w="25400">
            <a:solidFill>
              <a:srgbClr val="00B05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081" name="Object 10"/>
          <p:cNvGraphicFramePr>
            <a:graphicFrameLocks noChangeAspect="1"/>
          </p:cNvGraphicFramePr>
          <p:nvPr/>
        </p:nvGraphicFramePr>
        <p:xfrm>
          <a:off x="4359275" y="1446213"/>
          <a:ext cx="3489325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8" imgW="2082600" imgH="1155600" progId="Equation.DSMT4">
                  <p:embed/>
                </p:oleObj>
              </mc:Choice>
              <mc:Fallback>
                <p:oleObj name="Equation" r:id="rId18" imgW="2082600" imgH="1155600" progId="Equation.DSMT4">
                  <p:embed/>
                  <p:pic>
                    <p:nvPicPr>
                      <p:cNvPr id="308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1446213"/>
                        <a:ext cx="3489325" cy="192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1"/>
          <p:cNvGraphicFramePr>
            <a:graphicFrameLocks noChangeAspect="1"/>
          </p:cNvGraphicFramePr>
          <p:nvPr/>
        </p:nvGraphicFramePr>
        <p:xfrm>
          <a:off x="4333875" y="4329113"/>
          <a:ext cx="3509963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20" imgW="2095200" imgH="1155600" progId="Equation.DSMT4">
                  <p:embed/>
                </p:oleObj>
              </mc:Choice>
              <mc:Fallback>
                <p:oleObj name="Equation" r:id="rId20" imgW="2095200" imgH="1155600" progId="Equation.DSMT4">
                  <p:embed/>
                  <p:pic>
                    <p:nvPicPr>
                      <p:cNvPr id="308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4329113"/>
                        <a:ext cx="3509963" cy="192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/>
          <p:cNvCxnSpPr>
            <a:stCxn id="43" idx="4"/>
          </p:cNvCxnSpPr>
          <p:nvPr/>
        </p:nvCxnSpPr>
        <p:spPr>
          <a:xfrm rot="16200000" flipH="1">
            <a:off x="1240632" y="2412206"/>
            <a:ext cx="914400" cy="50958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3" idx="7"/>
          </p:cNvCxnSpPr>
          <p:nvPr/>
        </p:nvCxnSpPr>
        <p:spPr>
          <a:xfrm rot="5400000" flipH="1" flipV="1">
            <a:off x="1245394" y="1434306"/>
            <a:ext cx="941388" cy="51117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419225" y="2152650"/>
            <a:ext cx="47625" cy="5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083" name="Object 12"/>
          <p:cNvGraphicFramePr>
            <a:graphicFrameLocks noChangeAspect="1"/>
          </p:cNvGraphicFramePr>
          <p:nvPr/>
        </p:nvGraphicFramePr>
        <p:xfrm>
          <a:off x="2262188" y="1728788"/>
          <a:ext cx="192087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22" imgW="126720" imgH="126720" progId="Equation.DSMT4">
                  <p:embed/>
                </p:oleObj>
              </mc:Choice>
              <mc:Fallback>
                <p:oleObj name="Equation" r:id="rId22" imgW="126720" imgH="126720" progId="Equation.DSMT4">
                  <p:embed/>
                  <p:pic>
                    <p:nvPicPr>
                      <p:cNvPr id="308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1728788"/>
                        <a:ext cx="192087" cy="1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Connector 63"/>
          <p:cNvCxnSpPr/>
          <p:nvPr/>
        </p:nvCxnSpPr>
        <p:spPr>
          <a:xfrm rot="16200000" flipV="1">
            <a:off x="2374106" y="4244182"/>
            <a:ext cx="1474787" cy="13652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279650" y="5118100"/>
            <a:ext cx="244475" cy="2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68538" y="5187950"/>
            <a:ext cx="244475" cy="2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978150" y="4776788"/>
            <a:ext cx="160338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021013" y="4833938"/>
            <a:ext cx="161925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rc 81"/>
          <p:cNvSpPr/>
          <p:nvPr/>
        </p:nvSpPr>
        <p:spPr>
          <a:xfrm>
            <a:off x="2170113" y="3940175"/>
            <a:ext cx="539750" cy="539750"/>
          </a:xfrm>
          <a:prstGeom prst="arc">
            <a:avLst>
              <a:gd name="adj1" fmla="val 20128497"/>
              <a:gd name="adj2" fmla="val 2583503"/>
            </a:avLst>
          </a:prstGeom>
          <a:ln w="25400">
            <a:solidFill>
              <a:srgbClr val="00B05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49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54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Ex: Name all Angles equal to “x”</a:t>
            </a:r>
          </a:p>
        </p:txBody>
      </p:sp>
      <p:sp>
        <p:nvSpPr>
          <p:cNvPr id="4" name="Oval 3"/>
          <p:cNvSpPr/>
          <p:nvPr/>
        </p:nvSpPr>
        <p:spPr>
          <a:xfrm>
            <a:off x="1022350" y="1512888"/>
            <a:ext cx="2160588" cy="2159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 rot="16200000" flipV="1">
            <a:off x="742950" y="2681288"/>
            <a:ext cx="1158875" cy="5746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3588" y="3179763"/>
            <a:ext cx="1774825" cy="7921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788988" y="2232025"/>
          <a:ext cx="25558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2232025"/>
                        <a:ext cx="25558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965325" y="3503613"/>
          <a:ext cx="212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40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3503613"/>
                        <a:ext cx="2127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c 13"/>
          <p:cNvSpPr/>
          <p:nvPr/>
        </p:nvSpPr>
        <p:spPr>
          <a:xfrm>
            <a:off x="1344613" y="3246438"/>
            <a:ext cx="539750" cy="539750"/>
          </a:xfrm>
          <a:prstGeom prst="arc">
            <a:avLst>
              <a:gd name="adj1" fmla="val 21464862"/>
              <a:gd name="adj2" fmla="val 1858154"/>
            </a:avLst>
          </a:prstGeom>
          <a:ln w="25400">
            <a:solidFill>
              <a:srgbClr val="00B05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1036638" y="1528763"/>
            <a:ext cx="887412" cy="85883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1582737" y="1858963"/>
            <a:ext cx="1725613" cy="1062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2038" y="2386013"/>
            <a:ext cx="190500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44575" y="1931988"/>
            <a:ext cx="1897063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758825" y="2389188"/>
            <a:ext cx="2019300" cy="31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1609725" y="3252788"/>
            <a:ext cx="1357313" cy="2952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2293144" y="2575719"/>
            <a:ext cx="1323975" cy="142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1924050" y="1528763"/>
            <a:ext cx="1023938" cy="3952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1436688" y="3543300"/>
          <a:ext cx="25558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410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3543300"/>
                        <a:ext cx="25558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2911475" y="3197225"/>
          <a:ext cx="2762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164880" imgH="177480" progId="Equation.DSMT4">
                  <p:embed/>
                </p:oleObj>
              </mc:Choice>
              <mc:Fallback>
                <p:oleObj name="Equation" r:id="rId10" imgW="164880" imgH="177480" progId="Equation.DSMT4">
                  <p:embed/>
                  <p:pic>
                    <p:nvPicPr>
                      <p:cNvPr id="410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3197225"/>
                        <a:ext cx="2762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2927350" y="1673225"/>
          <a:ext cx="29686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2" imgW="177480" imgH="164880" progId="Equation.DSMT4">
                  <p:embed/>
                </p:oleObj>
              </mc:Choice>
              <mc:Fallback>
                <p:oleObj name="Equation" r:id="rId12" imgW="177480" imgH="164880" progId="Equation.DSMT4">
                  <p:embed/>
                  <p:pic>
                    <p:nvPicPr>
                      <p:cNvPr id="410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1673225"/>
                        <a:ext cx="296863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9"/>
          <p:cNvGraphicFramePr>
            <a:graphicFrameLocks noChangeAspect="1"/>
          </p:cNvGraphicFramePr>
          <p:nvPr/>
        </p:nvGraphicFramePr>
        <p:xfrm>
          <a:off x="1773238" y="1241425"/>
          <a:ext cx="2746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4" imgW="164880" imgH="164880" progId="Equation.DSMT4">
                  <p:embed/>
                </p:oleObj>
              </mc:Choice>
              <mc:Fallback>
                <p:oleObj name="Equation" r:id="rId14" imgW="164880" imgH="164880" progId="Equation.DSMT4">
                  <p:embed/>
                  <p:pic>
                    <p:nvPicPr>
                      <p:cNvPr id="410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1241425"/>
                        <a:ext cx="274637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5400000" flipH="1" flipV="1">
            <a:off x="1466850" y="2078038"/>
            <a:ext cx="1612900" cy="132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8" name="TextBox 56"/>
          <p:cNvSpPr txBox="1">
            <a:spLocks noChangeArrowheads="1"/>
          </p:cNvSpPr>
          <p:nvPr/>
        </p:nvSpPr>
        <p:spPr bwMode="auto">
          <a:xfrm>
            <a:off x="3971925" y="1187450"/>
            <a:ext cx="378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/>
              <a:t>Given: All blue line segments are </a:t>
            </a:r>
            <a:br>
              <a:rPr lang="en-CA"/>
            </a:br>
            <a:r>
              <a:rPr lang="en-CA"/>
              <a:t>            equal in length</a:t>
            </a:r>
          </a:p>
        </p:txBody>
      </p:sp>
      <p:sp>
        <p:nvSpPr>
          <p:cNvPr id="4119" name="TextBox 57"/>
          <p:cNvSpPr txBox="1">
            <a:spLocks noChangeArrowheads="1"/>
          </p:cNvSpPr>
          <p:nvPr/>
        </p:nvSpPr>
        <p:spPr bwMode="auto">
          <a:xfrm>
            <a:off x="4724400" y="1927225"/>
            <a:ext cx="254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/>
              <a:t>Red Line is a tangent</a:t>
            </a:r>
          </a:p>
        </p:txBody>
      </p:sp>
    </p:spTree>
    <p:extLst>
      <p:ext uri="{BB962C8B-B14F-4D97-AF65-F5344CB8AC3E}">
        <p14:creationId xmlns:p14="http://schemas.microsoft.com/office/powerpoint/2010/main" val="2225315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Practice: </a:t>
            </a:r>
          </a:p>
        </p:txBody>
      </p:sp>
      <p:sp>
        <p:nvSpPr>
          <p:cNvPr id="4" name="Oval 3"/>
          <p:cNvSpPr/>
          <p:nvPr/>
        </p:nvSpPr>
        <p:spPr>
          <a:xfrm>
            <a:off x="741363" y="1512888"/>
            <a:ext cx="2160587" cy="2159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7488" y="1047750"/>
            <a:ext cx="2209800" cy="11350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3"/>
          </p:cNvCxnSpPr>
          <p:nvPr/>
        </p:nvCxnSpPr>
        <p:spPr>
          <a:xfrm rot="5400000" flipH="1" flipV="1">
            <a:off x="320676" y="2368550"/>
            <a:ext cx="1725612" cy="249237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0" idx="1"/>
          </p:cNvCxnSpPr>
          <p:nvPr/>
        </p:nvCxnSpPr>
        <p:spPr>
          <a:xfrm rot="16200000" flipV="1">
            <a:off x="1105694" y="1829594"/>
            <a:ext cx="936625" cy="512763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0" idx="2"/>
          </p:cNvCxnSpPr>
          <p:nvPr/>
        </p:nvCxnSpPr>
        <p:spPr>
          <a:xfrm rot="10800000" flipV="1">
            <a:off x="1068388" y="2574925"/>
            <a:ext cx="755650" cy="762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1035050" y="1408113"/>
            <a:ext cx="539750" cy="539750"/>
          </a:xfrm>
          <a:prstGeom prst="arc">
            <a:avLst>
              <a:gd name="adj1" fmla="val 5598705"/>
              <a:gd name="adj2" fmla="val 9664968"/>
            </a:avLst>
          </a:prstGeom>
          <a:ln w="25400">
            <a:solidFill>
              <a:srgbClr val="00B05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19163" y="1884363"/>
          <a:ext cx="25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253800" imgH="215640" progId="Equation.DSMT4">
                  <p:embed/>
                </p:oleObj>
              </mc:Choice>
              <mc:Fallback>
                <p:oleObj name="Equation" r:id="rId4" imgW="253800" imgH="21564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1884363"/>
                        <a:ext cx="25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601788" y="1525588"/>
          <a:ext cx="21272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126720" imgH="126720" progId="Equation.DSMT4">
                  <p:embed/>
                </p:oleObj>
              </mc:Choice>
              <mc:Fallback>
                <p:oleObj name="Equation" r:id="rId6" imgW="126720" imgH="126720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1525588"/>
                        <a:ext cx="21272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1966913" y="2490788"/>
          <a:ext cx="21113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8" imgW="139680" imgH="164880" progId="Equation.DSMT4">
                  <p:embed/>
                </p:oleObj>
              </mc:Choice>
              <mc:Fallback>
                <p:oleObj name="Equation" r:id="rId8" imgW="139680" imgH="164880" progId="Equation.DSMT4">
                  <p:embed/>
                  <p:pic>
                    <p:nvPicPr>
                      <p:cNvPr id="512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2490788"/>
                        <a:ext cx="211137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/>
          <p:cNvSpPr/>
          <p:nvPr/>
        </p:nvSpPr>
        <p:spPr>
          <a:xfrm>
            <a:off x="1824038" y="2546350"/>
            <a:ext cx="47625" cy="5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4" name="Arc 33"/>
          <p:cNvSpPr/>
          <p:nvPr/>
        </p:nvSpPr>
        <p:spPr>
          <a:xfrm>
            <a:off x="1069975" y="1347788"/>
            <a:ext cx="539750" cy="539750"/>
          </a:xfrm>
          <a:prstGeom prst="arc">
            <a:avLst>
              <a:gd name="adj1" fmla="val 19841560"/>
              <a:gd name="adj2" fmla="val 3821850"/>
            </a:avLst>
          </a:prstGeom>
          <a:ln w="25400">
            <a:solidFill>
              <a:srgbClr val="00B05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5" name="Arc 34"/>
          <p:cNvSpPr/>
          <p:nvPr/>
        </p:nvSpPr>
        <p:spPr>
          <a:xfrm>
            <a:off x="1676400" y="2413000"/>
            <a:ext cx="323850" cy="323850"/>
          </a:xfrm>
          <a:prstGeom prst="arc">
            <a:avLst>
              <a:gd name="adj1" fmla="val 14561028"/>
              <a:gd name="adj2" fmla="val 8181606"/>
            </a:avLst>
          </a:prstGeom>
          <a:ln w="25400">
            <a:solidFill>
              <a:srgbClr val="00B05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4605338" y="1409700"/>
          <a:ext cx="34893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0" imgW="2082600" imgH="672840" progId="Equation.DSMT4">
                  <p:embed/>
                </p:oleObj>
              </mc:Choice>
              <mc:Fallback>
                <p:oleObj name="Equation" r:id="rId10" imgW="2082600" imgH="672840" progId="Equation.DSMT4">
                  <p:embed/>
                  <p:pic>
                    <p:nvPicPr>
                      <p:cNvPr id="51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38" y="1409700"/>
                        <a:ext cx="348932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90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889750" cy="7350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IV) Proving Tangent Properties</a:t>
            </a:r>
          </a:p>
        </p:txBody>
      </p:sp>
      <p:sp>
        <p:nvSpPr>
          <p:cNvPr id="1033" name="TextBox 3"/>
          <p:cNvSpPr txBox="1">
            <a:spLocks noChangeArrowheads="1"/>
          </p:cNvSpPr>
          <p:nvPr/>
        </p:nvSpPr>
        <p:spPr bwMode="auto">
          <a:xfrm>
            <a:off x="384870" y="1247503"/>
            <a:ext cx="75168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>
                <a:latin typeface="Gill Sans MT" pitchFamily="34" charset="0"/>
              </a:rPr>
              <a:t>The Radius is perpendicular to the tangent at the point of Tangency</a:t>
            </a:r>
          </a:p>
        </p:txBody>
      </p:sp>
      <p:sp>
        <p:nvSpPr>
          <p:cNvPr id="5" name="Oval 4"/>
          <p:cNvSpPr/>
          <p:nvPr/>
        </p:nvSpPr>
        <p:spPr>
          <a:xfrm>
            <a:off x="1011932" y="2203178"/>
            <a:ext cx="2879725" cy="287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58032" y="2763565"/>
            <a:ext cx="3221038" cy="32131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4"/>
            <a:endCxn id="5" idx="4"/>
          </p:cNvCxnSpPr>
          <p:nvPr/>
        </p:nvCxnSpPr>
        <p:spPr>
          <a:xfrm rot="5400000">
            <a:off x="1756470" y="4373290"/>
            <a:ext cx="1404938" cy="1428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  <a:endCxn id="5" idx="6"/>
          </p:cNvCxnSpPr>
          <p:nvPr/>
        </p:nvCxnSpPr>
        <p:spPr>
          <a:xfrm>
            <a:off x="2499420" y="3643040"/>
            <a:ext cx="139223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1"/>
            <a:endCxn id="5" idx="5"/>
          </p:cNvCxnSpPr>
          <p:nvPr/>
        </p:nvCxnSpPr>
        <p:spPr>
          <a:xfrm rot="16200000" flipH="1">
            <a:off x="2435126" y="3626372"/>
            <a:ext cx="1042987" cy="10287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431157" y="3609703"/>
            <a:ext cx="68263" cy="682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031676"/>
              </p:ext>
            </p:extLst>
          </p:nvPr>
        </p:nvGraphicFramePr>
        <p:xfrm>
          <a:off x="2247007" y="3450953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164880" imgH="177480" progId="Equation.DSMT4">
                  <p:embed/>
                </p:oleObj>
              </mc:Choice>
              <mc:Fallback>
                <p:oleObj name="Equation" r:id="rId4" imgW="164880" imgH="17748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007" y="3450953"/>
                        <a:ext cx="1651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86149"/>
              </p:ext>
            </p:extLst>
          </p:nvPr>
        </p:nvGraphicFramePr>
        <p:xfrm>
          <a:off x="2393057" y="5111478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057" y="5111478"/>
                        <a:ext cx="1524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100774"/>
              </p:ext>
            </p:extLst>
          </p:nvPr>
        </p:nvGraphicFramePr>
        <p:xfrm>
          <a:off x="3456682" y="4632053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682" y="4632053"/>
                        <a:ext cx="1524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196631"/>
              </p:ext>
            </p:extLst>
          </p:nvPr>
        </p:nvGraphicFramePr>
        <p:xfrm>
          <a:off x="3923407" y="3612878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0" imgW="164880" imgH="177480" progId="Equation.DSMT4">
                  <p:embed/>
                </p:oleObj>
              </mc:Choice>
              <mc:Fallback>
                <p:oleObj name="Equation" r:id="rId10" imgW="164880" imgH="17748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407" y="3612878"/>
                        <a:ext cx="1651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12107" y="5047978"/>
            <a:ext cx="68263" cy="682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3859907" y="3619228"/>
            <a:ext cx="68263" cy="682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8" name="Straight Connector 27"/>
          <p:cNvCxnSpPr/>
          <p:nvPr/>
        </p:nvCxnSpPr>
        <p:spPr>
          <a:xfrm rot="16200000" flipH="1">
            <a:off x="2824857" y="4614590"/>
            <a:ext cx="123825" cy="10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3463032" y="3966890"/>
            <a:ext cx="123825" cy="10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177282" y="4176440"/>
            <a:ext cx="114300" cy="9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086794" y="4162153"/>
            <a:ext cx="104775" cy="9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739007" y="3020740"/>
            <a:ext cx="3221038" cy="32131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964557" y="4962253"/>
            <a:ext cx="68263" cy="682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819155"/>
              </p:ext>
            </p:extLst>
          </p:nvPr>
        </p:nvGraphicFramePr>
        <p:xfrm>
          <a:off x="3818632" y="4155803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2" imgW="164880" imgH="177480" progId="Equation.DSMT4">
                  <p:embed/>
                </p:oleObj>
              </mc:Choice>
              <mc:Fallback>
                <p:oleObj name="Equation" r:id="rId12" imgW="164880" imgH="177480" progId="Equation.DSMT4">
                  <p:embed/>
                  <p:pic>
                    <p:nvPicPr>
                      <p:cNvPr id="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632" y="4155803"/>
                        <a:ext cx="1651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Oval 38"/>
          <p:cNvSpPr/>
          <p:nvPr/>
        </p:nvSpPr>
        <p:spPr>
          <a:xfrm>
            <a:off x="3755132" y="4162153"/>
            <a:ext cx="68263" cy="682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40" name="Straight Connector 39"/>
          <p:cNvCxnSpPr/>
          <p:nvPr/>
        </p:nvCxnSpPr>
        <p:spPr>
          <a:xfrm rot="16200000" flipH="1">
            <a:off x="3145532" y="4727303"/>
            <a:ext cx="96837" cy="841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3543201" y="4328046"/>
            <a:ext cx="96838" cy="85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3379688" y="4440759"/>
            <a:ext cx="87313" cy="730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307457" y="4430440"/>
            <a:ext cx="85725" cy="730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6" idx="6"/>
            <a:endCxn id="37" idx="1"/>
          </p:cNvCxnSpPr>
          <p:nvPr/>
        </p:nvCxnSpPr>
        <p:spPr>
          <a:xfrm>
            <a:off x="2499420" y="3643040"/>
            <a:ext cx="476250" cy="132873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6" idx="5"/>
            <a:endCxn id="39" idx="1"/>
          </p:cNvCxnSpPr>
          <p:nvPr/>
        </p:nvCxnSpPr>
        <p:spPr>
          <a:xfrm rot="16200000" flipH="1">
            <a:off x="2875657" y="3281091"/>
            <a:ext cx="504825" cy="12763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891407" y="3049315"/>
            <a:ext cx="3221038" cy="32131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H="1">
            <a:off x="3465414" y="4515371"/>
            <a:ext cx="87312" cy="730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3393182" y="4505053"/>
            <a:ext cx="85725" cy="730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625207" y="2303190"/>
            <a:ext cx="212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Gill Sans MT" pitchFamily="34" charset="0"/>
              </a:rPr>
              <a:t>AC is a secant/chord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241032" y="2881040"/>
            <a:ext cx="2970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>
                <a:latin typeface="Gill Sans MT" pitchFamily="34" charset="0"/>
              </a:rPr>
              <a:t>AC is bisected by OB</a:t>
            </a:r>
          </a:p>
          <a:p>
            <a:pPr algn="ctr" eaLnBrk="1" hangingPunct="1"/>
            <a:r>
              <a:rPr lang="en-CA">
                <a:latin typeface="Gill Sans MT" pitchFamily="34" charset="0"/>
              </a:rPr>
              <a:t>So AC is perpendicular to OB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472807" y="3695428"/>
            <a:ext cx="2557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>
                <a:latin typeface="Gill Sans MT" pitchFamily="34" charset="0"/>
              </a:rPr>
              <a:t>If we move AB away from</a:t>
            </a:r>
            <a:br>
              <a:rPr lang="en-CA">
                <a:latin typeface="Gill Sans MT" pitchFamily="34" charset="0"/>
              </a:rPr>
            </a:br>
            <a:r>
              <a:rPr lang="en-CA">
                <a:latin typeface="Gill Sans MT" pitchFamily="34" charset="0"/>
              </a:rPr>
              <a:t> the center,  OB is still</a:t>
            </a:r>
            <a:br>
              <a:rPr lang="en-CA">
                <a:latin typeface="Gill Sans MT" pitchFamily="34" charset="0"/>
              </a:rPr>
            </a:br>
            <a:r>
              <a:rPr lang="en-CA">
                <a:latin typeface="Gill Sans MT" pitchFamily="34" charset="0"/>
              </a:rPr>
              <a:t> perpendicular  to AC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820345" y="4635228"/>
            <a:ext cx="3567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>
                <a:latin typeface="Gill Sans MT" pitchFamily="34" charset="0"/>
              </a:rPr>
              <a:t>Eventually,  AC is moved to the edge</a:t>
            </a:r>
            <a:br>
              <a:rPr lang="en-CA">
                <a:latin typeface="Gill Sans MT" pitchFamily="34" charset="0"/>
              </a:rPr>
            </a:br>
            <a:r>
              <a:rPr lang="en-CA">
                <a:latin typeface="Gill Sans MT" pitchFamily="34" charset="0"/>
              </a:rPr>
              <a:t>and becomes a tangent.  Points </a:t>
            </a:r>
            <a:br>
              <a:rPr lang="en-CA">
                <a:latin typeface="Gill Sans MT" pitchFamily="34" charset="0"/>
              </a:rPr>
            </a:br>
            <a:r>
              <a:rPr lang="en-CA">
                <a:latin typeface="Gill Sans MT" pitchFamily="34" charset="0"/>
              </a:rPr>
              <a:t>A &amp; C are moved to point B.  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767957" y="5687740"/>
            <a:ext cx="3532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>
                <a:latin typeface="Gill Sans MT" pitchFamily="34" charset="0"/>
              </a:rPr>
              <a:t>OB (radius) is perpendicular to the </a:t>
            </a:r>
            <a:br>
              <a:rPr lang="en-CA">
                <a:latin typeface="Gill Sans MT" pitchFamily="34" charset="0"/>
              </a:rPr>
            </a:br>
            <a:r>
              <a:rPr lang="en-CA">
                <a:latin typeface="Gill Sans MT" pitchFamily="34" charset="0"/>
              </a:rPr>
              <a:t>AC (tangent)</a:t>
            </a:r>
          </a:p>
        </p:txBody>
      </p:sp>
      <p:sp>
        <p:nvSpPr>
          <p:cNvPr id="64" name="Arc 63"/>
          <p:cNvSpPr/>
          <p:nvPr/>
        </p:nvSpPr>
        <p:spPr>
          <a:xfrm rot="7768226">
            <a:off x="878582" y="2117453"/>
            <a:ext cx="2879725" cy="2879725"/>
          </a:xfrm>
          <a:prstGeom prst="arc">
            <a:avLst>
              <a:gd name="adj1" fmla="val 16422253"/>
              <a:gd name="adj2" fmla="val 17775990"/>
            </a:avLst>
          </a:prstGeom>
          <a:ln w="28575">
            <a:solidFill>
              <a:srgbClr val="00B05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5" name="Arc 64"/>
          <p:cNvSpPr/>
          <p:nvPr/>
        </p:nvSpPr>
        <p:spPr>
          <a:xfrm rot="13831774" flipV="1">
            <a:off x="869057" y="2101578"/>
            <a:ext cx="2879725" cy="2879725"/>
          </a:xfrm>
          <a:prstGeom prst="arc">
            <a:avLst>
              <a:gd name="adj1" fmla="val 11237933"/>
              <a:gd name="adj2" fmla="val 12435520"/>
            </a:avLst>
          </a:prstGeom>
          <a:ln w="28575">
            <a:solidFill>
              <a:srgbClr val="00B05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1720"/>
              </p:ext>
            </p:extLst>
          </p:nvPr>
        </p:nvGraphicFramePr>
        <p:xfrm>
          <a:off x="2945507" y="5025753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3" imgW="152280" imgH="164880" progId="Equation.DSMT4">
                  <p:embed/>
                </p:oleObj>
              </mc:Choice>
              <mc:Fallback>
                <p:oleObj name="Equation" r:id="rId13" imgW="152280" imgH="164880" progId="Equation.DSMT4">
                  <p:embed/>
                  <p:pic>
                    <p:nvPicPr>
                      <p:cNvPr id="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507" y="5025753"/>
                        <a:ext cx="1524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8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37" grpId="0" animBg="1"/>
      <p:bldP spid="37" grpId="1" animBg="1"/>
      <p:bldP spid="39" grpId="0" animBg="1"/>
      <p:bldP spid="39" grpId="1" animBg="1"/>
      <p:bldP spid="59" grpId="0"/>
      <p:bldP spid="60" grpId="0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23" y="274638"/>
            <a:ext cx="7499350" cy="6064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Practice: Prove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536" y="947738"/>
            <a:ext cx="77104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>
                <a:latin typeface="Gill Sans MT" pitchFamily="34" charset="0"/>
              </a:rPr>
              <a:t>Tangents of a circle from the same exterior point  are equal in length</a:t>
            </a:r>
          </a:p>
        </p:txBody>
      </p:sp>
      <p:sp>
        <p:nvSpPr>
          <p:cNvPr id="5" name="Oval 4"/>
          <p:cNvSpPr/>
          <p:nvPr/>
        </p:nvSpPr>
        <p:spPr>
          <a:xfrm>
            <a:off x="573336" y="1771650"/>
            <a:ext cx="1979612" cy="1979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1524248" y="2714625"/>
            <a:ext cx="71438" cy="71438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3856286" y="2095500"/>
            <a:ext cx="71437" cy="71438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297361" y="522288"/>
            <a:ext cx="457200" cy="27559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1455986" y="2128838"/>
            <a:ext cx="2447925" cy="20066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716336" y="1754188"/>
            <a:ext cx="71437" cy="71437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2162423" y="3487738"/>
            <a:ext cx="71438" cy="71437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108651"/>
              </p:ext>
            </p:extLst>
          </p:nvPr>
        </p:nvGraphicFramePr>
        <p:xfrm>
          <a:off x="1619498" y="1474788"/>
          <a:ext cx="25241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498" y="1474788"/>
                        <a:ext cx="252413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846293"/>
              </p:ext>
            </p:extLst>
          </p:nvPr>
        </p:nvGraphicFramePr>
        <p:xfrm>
          <a:off x="2167186" y="3503613"/>
          <a:ext cx="252412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186" y="3503613"/>
                        <a:ext cx="252412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36073"/>
              </p:ext>
            </p:extLst>
          </p:nvPr>
        </p:nvGraphicFramePr>
        <p:xfrm>
          <a:off x="3918198" y="1974850"/>
          <a:ext cx="27305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164880" imgH="177480" progId="Equation.DSMT4">
                  <p:embed/>
                </p:oleObj>
              </mc:Choice>
              <mc:Fallback>
                <p:oleObj name="Equation" r:id="rId8" imgW="164880" imgH="177480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98" y="1974850"/>
                        <a:ext cx="27305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75398" y="1579563"/>
            <a:ext cx="877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>
                <a:latin typeface="Gill Sans MT" pitchFamily="34" charset="0"/>
              </a:rPr>
              <a:t>Given: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345596"/>
              </p:ext>
            </p:extLst>
          </p:nvPr>
        </p:nvGraphicFramePr>
        <p:xfrm>
          <a:off x="5192961" y="1600200"/>
          <a:ext cx="32607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0" imgW="1574640" imgH="203040" progId="Equation.DSMT4">
                  <p:embed/>
                </p:oleObj>
              </mc:Choice>
              <mc:Fallback>
                <p:oleObj name="Equation" r:id="rId10" imgW="1574640" imgH="203040" progId="Equation.DSMT4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961" y="1600200"/>
                        <a:ext cx="32607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369048" y="2081213"/>
            <a:ext cx="8699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>
                <a:latin typeface="Gill Sans MT" pitchFamily="34" charset="0"/>
              </a:rPr>
              <a:t>Prove: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70928"/>
              </p:ext>
            </p:extLst>
          </p:nvPr>
        </p:nvGraphicFramePr>
        <p:xfrm>
          <a:off x="5242173" y="2101850"/>
          <a:ext cx="13954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2" imgW="672840" imgH="177480" progId="Equation.DSMT4">
                  <p:embed/>
                </p:oleObj>
              </mc:Choice>
              <mc:Fallback>
                <p:oleObj name="Equation" r:id="rId12" imgW="672840" imgH="177480" progId="Equation.DSMT4">
                  <p:embed/>
                  <p:pic>
                    <p:nvPicPr>
                      <p:cNvPr id="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173" y="2101850"/>
                        <a:ext cx="139541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734943"/>
              </p:ext>
            </p:extLst>
          </p:nvPr>
        </p:nvGraphicFramePr>
        <p:xfrm>
          <a:off x="3405436" y="2889250"/>
          <a:ext cx="4967288" cy="3835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431">
                <a:tc>
                  <a:txBody>
                    <a:bodyPr/>
                    <a:lstStyle/>
                    <a:p>
                      <a:pPr algn="ctr"/>
                      <a:r>
                        <a:rPr lang="en-CA" sz="2300" dirty="0"/>
                        <a:t>Statement</a:t>
                      </a:r>
                    </a:p>
                  </a:txBody>
                  <a:tcPr marL="91436" marR="91436" marT="45725" marB="457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/>
                        <a:t>Reason</a:t>
                      </a:r>
                    </a:p>
                  </a:txBody>
                  <a:tcPr marL="91436" marR="91436" marT="45725" marB="45725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38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6" marR="91436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38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6" marR="91436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138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6" marR="91436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138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6" marR="91436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138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6" marR="91436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138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6" marR="91436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138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6" marR="91436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5" name="Straight Connector 24"/>
          <p:cNvCxnSpPr>
            <a:endCxn id="15" idx="3"/>
          </p:cNvCxnSpPr>
          <p:nvPr/>
        </p:nvCxnSpPr>
        <p:spPr>
          <a:xfrm rot="5400000" flipH="1" flipV="1">
            <a:off x="1193255" y="2180431"/>
            <a:ext cx="900112" cy="168275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24410"/>
              </p:ext>
            </p:extLst>
          </p:nvPr>
        </p:nvGraphicFramePr>
        <p:xfrm>
          <a:off x="1422648" y="2089150"/>
          <a:ext cx="263525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4" imgW="126720" imgH="126720" progId="Equation.DSMT4">
                  <p:embed/>
                </p:oleObj>
              </mc:Choice>
              <mc:Fallback>
                <p:oleObj name="Equation" r:id="rId14" imgW="126720" imgH="126720" progId="Equation.DSMT4">
                  <p:embed/>
                  <p:pic>
                    <p:nvPicPr>
                      <p:cNvPr id="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648" y="2089150"/>
                        <a:ext cx="263525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rot="16200000" flipV="1">
            <a:off x="1512342" y="2840831"/>
            <a:ext cx="750888" cy="631825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25549"/>
              </p:ext>
            </p:extLst>
          </p:nvPr>
        </p:nvGraphicFramePr>
        <p:xfrm>
          <a:off x="1570286" y="3087688"/>
          <a:ext cx="263525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16" imgW="126720" imgH="126720" progId="Equation.DSMT4">
                  <p:embed/>
                </p:oleObj>
              </mc:Choice>
              <mc:Fallback>
                <p:oleObj name="Equation" r:id="rId16" imgW="126720" imgH="126720" progId="Equation.DSMT4">
                  <p:embed/>
                  <p:pic>
                    <p:nvPicPr>
                      <p:cNvPr id="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286" y="3087688"/>
                        <a:ext cx="263525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801476"/>
              </p:ext>
            </p:extLst>
          </p:nvPr>
        </p:nvGraphicFramePr>
        <p:xfrm>
          <a:off x="1235323" y="2640013"/>
          <a:ext cx="3143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17" imgW="164880" imgH="177480" progId="Equation.DSMT4">
                  <p:embed/>
                </p:oleObj>
              </mc:Choice>
              <mc:Fallback>
                <p:oleObj name="Equation" r:id="rId17" imgW="164880" imgH="177480" progId="Equation.DSMT4">
                  <p:embed/>
                  <p:pic>
                    <p:nvPicPr>
                      <p:cNvPr id="3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323" y="2640013"/>
                        <a:ext cx="3143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271214"/>
              </p:ext>
            </p:extLst>
          </p:nvPr>
        </p:nvGraphicFramePr>
        <p:xfrm>
          <a:off x="3907086" y="3438525"/>
          <a:ext cx="13430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19" imgW="647640" imgH="177480" progId="Equation.DSMT4">
                  <p:embed/>
                </p:oleObj>
              </mc:Choice>
              <mc:Fallback>
                <p:oleObj name="Equation" r:id="rId19" imgW="647640" imgH="177480" progId="Equation.DSMT4">
                  <p:embed/>
                  <p:pic>
                    <p:nvPicPr>
                      <p:cNvPr id="30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086" y="3438525"/>
                        <a:ext cx="134302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274999"/>
              </p:ext>
            </p:extLst>
          </p:nvPr>
        </p:nvGraphicFramePr>
        <p:xfrm>
          <a:off x="6545511" y="3421063"/>
          <a:ext cx="11334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21" imgW="545760" imgH="190440" progId="Equation.DSMT4">
                  <p:embed/>
                </p:oleObj>
              </mc:Choice>
              <mc:Fallback>
                <p:oleObj name="Equation" r:id="rId21" imgW="545760" imgH="190440" progId="Equation.DSMT4">
                  <p:embed/>
                  <p:pic>
                    <p:nvPicPr>
                      <p:cNvPr id="30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511" y="3421063"/>
                        <a:ext cx="11334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1698873" y="1933575"/>
            <a:ext cx="169863" cy="4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1798092" y="1861344"/>
            <a:ext cx="190500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100511" y="3292475"/>
            <a:ext cx="127000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2208461" y="3311525"/>
            <a:ext cx="168275" cy="13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627561"/>
              </p:ext>
            </p:extLst>
          </p:nvPr>
        </p:nvGraphicFramePr>
        <p:xfrm>
          <a:off x="3240336" y="3979863"/>
          <a:ext cx="27320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23" imgW="1511280" imgH="215640" progId="Equation.DSMT4">
                  <p:embed/>
                </p:oleObj>
              </mc:Choice>
              <mc:Fallback>
                <p:oleObj name="Equation" r:id="rId23" imgW="1511280" imgH="215640" progId="Equation.DSMT4">
                  <p:embed/>
                  <p:pic>
                    <p:nvPicPr>
                      <p:cNvPr id="30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336" y="3979863"/>
                        <a:ext cx="273208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95257"/>
              </p:ext>
            </p:extLst>
          </p:nvPr>
        </p:nvGraphicFramePr>
        <p:xfrm>
          <a:off x="5915273" y="3989388"/>
          <a:ext cx="2422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25" imgW="1269720" imgH="215640" progId="Equation.DSMT4">
                  <p:embed/>
                </p:oleObj>
              </mc:Choice>
              <mc:Fallback>
                <p:oleObj name="Equation" r:id="rId25" imgW="1269720" imgH="215640" progId="Equation.DSMT4">
                  <p:embed/>
                  <p:pic>
                    <p:nvPicPr>
                      <p:cNvPr id="30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273" y="3989388"/>
                        <a:ext cx="2422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/>
          <p:cNvCxnSpPr>
            <a:endCxn id="7" idx="2"/>
          </p:cNvCxnSpPr>
          <p:nvPr/>
        </p:nvCxnSpPr>
        <p:spPr>
          <a:xfrm flipV="1">
            <a:off x="1554411" y="2132013"/>
            <a:ext cx="2301875" cy="62230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307229"/>
              </p:ext>
            </p:extLst>
          </p:nvPr>
        </p:nvGraphicFramePr>
        <p:xfrm>
          <a:off x="4048373" y="4467225"/>
          <a:ext cx="12398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27" imgW="685800" imgH="177480" progId="Equation.DSMT4">
                  <p:embed/>
                </p:oleObj>
              </mc:Choice>
              <mc:Fallback>
                <p:oleObj name="Equation" r:id="rId27" imgW="685800" imgH="177480" progId="Equation.DSMT4">
                  <p:embed/>
                  <p:pic>
                    <p:nvPicPr>
                      <p:cNvPr id="30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373" y="4467225"/>
                        <a:ext cx="123983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194106"/>
              </p:ext>
            </p:extLst>
          </p:nvPr>
        </p:nvGraphicFramePr>
        <p:xfrm>
          <a:off x="6413748" y="4443413"/>
          <a:ext cx="14303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29" imgW="749160" imgH="177480" progId="Equation.DSMT4">
                  <p:embed/>
                </p:oleObj>
              </mc:Choice>
              <mc:Fallback>
                <p:oleObj name="Equation" r:id="rId29" imgW="749160" imgH="177480" progId="Equation.DSMT4">
                  <p:embed/>
                  <p:pic>
                    <p:nvPicPr>
                      <p:cNvPr id="30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748" y="4443413"/>
                        <a:ext cx="14303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13854"/>
              </p:ext>
            </p:extLst>
          </p:nvPr>
        </p:nvGraphicFramePr>
        <p:xfrm>
          <a:off x="4061073" y="4956175"/>
          <a:ext cx="12160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31" imgW="672840" imgH="177480" progId="Equation.DSMT4">
                  <p:embed/>
                </p:oleObj>
              </mc:Choice>
              <mc:Fallback>
                <p:oleObj name="Equation" r:id="rId31" imgW="672840" imgH="177480" progId="Equation.DSMT4">
                  <p:embed/>
                  <p:pic>
                    <p:nvPicPr>
                      <p:cNvPr id="30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1073" y="4956175"/>
                        <a:ext cx="12160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058310"/>
              </p:ext>
            </p:extLst>
          </p:nvPr>
        </p:nvGraphicFramePr>
        <p:xfrm>
          <a:off x="6355011" y="4930775"/>
          <a:ext cx="15509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33" imgW="812520" imgH="215640" progId="Equation.DSMT4">
                  <p:embed/>
                </p:oleObj>
              </mc:Choice>
              <mc:Fallback>
                <p:oleObj name="Equation" r:id="rId33" imgW="812520" imgH="215640" progId="Equation.DSMT4">
                  <p:embed/>
                  <p:pic>
                    <p:nvPicPr>
                      <p:cNvPr id="30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011" y="4930775"/>
                        <a:ext cx="15509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9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5" grpId="0" animBg="1"/>
      <p:bldP spid="16" grpId="0" animBg="1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075240" cy="125273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In the diagram, AB, AC, and DE are all tangents to the circle centered at “O”.  If angle “A” is equal to 20degrees, what is the value of angle DOE?</a:t>
            </a:r>
          </a:p>
        </p:txBody>
      </p:sp>
      <p:sp>
        <p:nvSpPr>
          <p:cNvPr id="6" name="Oval 5"/>
          <p:cNvSpPr/>
          <p:nvPr/>
        </p:nvSpPr>
        <p:spPr>
          <a:xfrm>
            <a:off x="251520" y="3535139"/>
            <a:ext cx="2664296" cy="2440868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2033718" y="3577866"/>
            <a:ext cx="4626514" cy="1541449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1799691" y="5119315"/>
            <a:ext cx="4860541" cy="853777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537773" y="4037044"/>
            <a:ext cx="871640" cy="1804343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1583668" y="4032175"/>
            <a:ext cx="1825745" cy="727102"/>
          </a:xfrm>
          <a:prstGeom prst="line">
            <a:avLst/>
          </a:prstGeom>
          <a:ln w="47625">
            <a:solidFill>
              <a:schemeClr val="tx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 flipV="1">
            <a:off x="1583670" y="4759275"/>
            <a:ext cx="954103" cy="108211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759519"/>
              </p:ext>
            </p:extLst>
          </p:nvPr>
        </p:nvGraphicFramePr>
        <p:xfrm>
          <a:off x="2033718" y="3169643"/>
          <a:ext cx="376821" cy="40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3718" y="3169643"/>
                        <a:ext cx="376821" cy="408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938495"/>
              </p:ext>
            </p:extLst>
          </p:nvPr>
        </p:nvGraphicFramePr>
        <p:xfrm>
          <a:off x="6636426" y="4891112"/>
          <a:ext cx="376821" cy="40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36426" y="4891112"/>
                        <a:ext cx="376821" cy="408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439657"/>
              </p:ext>
            </p:extLst>
          </p:nvPr>
        </p:nvGraphicFramePr>
        <p:xfrm>
          <a:off x="3356508" y="3629057"/>
          <a:ext cx="40798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8" imgW="164880" imgH="164880" progId="Equation.DSMT4">
                  <p:embed/>
                </p:oleObj>
              </mc:Choice>
              <mc:Fallback>
                <p:oleObj name="Equation" r:id="rId8" imgW="164880" imgH="1648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56508" y="3629057"/>
                        <a:ext cx="407987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78953"/>
              </p:ext>
            </p:extLst>
          </p:nvPr>
        </p:nvGraphicFramePr>
        <p:xfrm>
          <a:off x="2349363" y="5927824"/>
          <a:ext cx="376821" cy="40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49363" y="5927824"/>
                        <a:ext cx="376821" cy="408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413779"/>
              </p:ext>
            </p:extLst>
          </p:nvPr>
        </p:nvGraphicFramePr>
        <p:xfrm>
          <a:off x="1610779" y="6012011"/>
          <a:ext cx="3778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12" imgW="152280" imgH="177480" progId="Equation.DSMT4">
                  <p:embed/>
                </p:oleObj>
              </mc:Choice>
              <mc:Fallback>
                <p:oleObj name="Equation" r:id="rId12" imgW="15228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10779" y="6012011"/>
                        <a:ext cx="37782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015584"/>
              </p:ext>
            </p:extLst>
          </p:nvPr>
        </p:nvGraphicFramePr>
        <p:xfrm>
          <a:off x="1045413" y="4535704"/>
          <a:ext cx="3762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4" imgW="152280" imgH="177480" progId="Equation.DSMT4">
                  <p:embed/>
                </p:oleObj>
              </mc:Choice>
              <mc:Fallback>
                <p:oleObj name="Equation" r:id="rId14" imgW="15228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45413" y="4535704"/>
                        <a:ext cx="37623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DEA99BD-8338-4A26-B9C0-8A280C3272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573869"/>
              </p:ext>
            </p:extLst>
          </p:nvPr>
        </p:nvGraphicFramePr>
        <p:xfrm>
          <a:off x="5581853" y="4898881"/>
          <a:ext cx="560976" cy="392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16" imgW="253800" imgH="177480" progId="Equation.DSMT4">
                  <p:embed/>
                </p:oleObj>
              </mc:Choice>
              <mc:Fallback>
                <p:oleObj name="Equation" r:id="rId16" imgW="253800" imgH="177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DEA99BD-8338-4A26-B9C0-8A280C3272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81853" y="4898881"/>
                        <a:ext cx="560976" cy="392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42696C1-4026-4576-8217-0872382F74CB}"/>
              </a:ext>
            </a:extLst>
          </p:cNvPr>
          <p:cNvSpPr txBox="1"/>
          <p:nvPr/>
        </p:nvSpPr>
        <p:spPr>
          <a:xfrm>
            <a:off x="4314169" y="148410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Hint #1: Draw the Radii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986526-4142-452D-A034-B1472ACCE163}"/>
              </a:ext>
            </a:extLst>
          </p:cNvPr>
          <p:cNvCxnSpPr/>
          <p:nvPr/>
        </p:nvCxnSpPr>
        <p:spPr>
          <a:xfrm flipV="1">
            <a:off x="1610779" y="3577866"/>
            <a:ext cx="377825" cy="11814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42B5DE-6440-4329-B7EE-206D851A0249}"/>
              </a:ext>
            </a:extLst>
          </p:cNvPr>
          <p:cNvCxnSpPr>
            <a:cxnSpLocks/>
          </p:cNvCxnSpPr>
          <p:nvPr/>
        </p:nvCxnSpPr>
        <p:spPr>
          <a:xfrm>
            <a:off x="1608139" y="4850072"/>
            <a:ext cx="214110" cy="10967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A3E5BB-4C99-4D89-9488-BE263B61AF72}"/>
              </a:ext>
            </a:extLst>
          </p:cNvPr>
          <p:cNvCxnSpPr>
            <a:cxnSpLocks/>
          </p:cNvCxnSpPr>
          <p:nvPr/>
        </p:nvCxnSpPr>
        <p:spPr>
          <a:xfrm>
            <a:off x="1608139" y="4763634"/>
            <a:ext cx="1235669" cy="449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73A2382-8BC0-4507-9E09-03A5D0215162}"/>
              </a:ext>
            </a:extLst>
          </p:cNvPr>
          <p:cNvSpPr txBox="1"/>
          <p:nvPr/>
        </p:nvSpPr>
        <p:spPr>
          <a:xfrm>
            <a:off x="4307561" y="1889203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Hint #2: Identify all congruent triangles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1CE30B9A-F6B8-4D71-A788-D411FA2170A9}"/>
              </a:ext>
            </a:extLst>
          </p:cNvPr>
          <p:cNvSpPr/>
          <p:nvPr/>
        </p:nvSpPr>
        <p:spPr>
          <a:xfrm>
            <a:off x="1628256" y="3611047"/>
            <a:ext cx="1750073" cy="1106751"/>
          </a:xfrm>
          <a:custGeom>
            <a:avLst/>
            <a:gdLst>
              <a:gd name="connsiteX0" fmla="*/ 0 w 862291"/>
              <a:gd name="connsiteY0" fmla="*/ 414440 h 414440"/>
              <a:gd name="connsiteX1" fmla="*/ 431146 w 862291"/>
              <a:gd name="connsiteY1" fmla="*/ 0 h 414440"/>
              <a:gd name="connsiteX2" fmla="*/ 862291 w 862291"/>
              <a:gd name="connsiteY2" fmla="*/ 414440 h 414440"/>
              <a:gd name="connsiteX3" fmla="*/ 0 w 862291"/>
              <a:gd name="connsiteY3" fmla="*/ 414440 h 414440"/>
              <a:gd name="connsiteX0" fmla="*/ 0 w 2294991"/>
              <a:gd name="connsiteY0" fmla="*/ 414440 h 1531103"/>
              <a:gd name="connsiteX1" fmla="*/ 431146 w 2294991"/>
              <a:gd name="connsiteY1" fmla="*/ 0 h 1531103"/>
              <a:gd name="connsiteX2" fmla="*/ 2294991 w 2294991"/>
              <a:gd name="connsiteY2" fmla="*/ 1531103 h 1531103"/>
              <a:gd name="connsiteX3" fmla="*/ 0 w 2294991"/>
              <a:gd name="connsiteY3" fmla="*/ 414440 h 1531103"/>
              <a:gd name="connsiteX0" fmla="*/ 533820 w 1863845"/>
              <a:gd name="connsiteY0" fmla="*/ 1118149 h 1531103"/>
              <a:gd name="connsiteX1" fmla="*/ 0 w 1863845"/>
              <a:gd name="connsiteY1" fmla="*/ 0 h 1531103"/>
              <a:gd name="connsiteX2" fmla="*/ 1863845 w 1863845"/>
              <a:gd name="connsiteY2" fmla="*/ 1531103 h 1531103"/>
              <a:gd name="connsiteX3" fmla="*/ 533820 w 1863845"/>
              <a:gd name="connsiteY3" fmla="*/ 1118149 h 1531103"/>
              <a:gd name="connsiteX0" fmla="*/ 382123 w 1712148"/>
              <a:gd name="connsiteY0" fmla="*/ 0 h 1106751"/>
              <a:gd name="connsiteX1" fmla="*/ 0 w 1712148"/>
              <a:gd name="connsiteY1" fmla="*/ 1106751 h 1106751"/>
              <a:gd name="connsiteX2" fmla="*/ 1712148 w 1712148"/>
              <a:gd name="connsiteY2" fmla="*/ 412954 h 1106751"/>
              <a:gd name="connsiteX3" fmla="*/ 382123 w 1712148"/>
              <a:gd name="connsiteY3" fmla="*/ 0 h 1106751"/>
              <a:gd name="connsiteX0" fmla="*/ 361054 w 1712148"/>
              <a:gd name="connsiteY0" fmla="*/ 0 h 1081468"/>
              <a:gd name="connsiteX1" fmla="*/ 0 w 1712148"/>
              <a:gd name="connsiteY1" fmla="*/ 1081468 h 1081468"/>
              <a:gd name="connsiteX2" fmla="*/ 1712148 w 1712148"/>
              <a:gd name="connsiteY2" fmla="*/ 387671 h 1081468"/>
              <a:gd name="connsiteX3" fmla="*/ 361054 w 1712148"/>
              <a:gd name="connsiteY3" fmla="*/ 0 h 1081468"/>
              <a:gd name="connsiteX0" fmla="*/ 382123 w 1712148"/>
              <a:gd name="connsiteY0" fmla="*/ 0 h 1106751"/>
              <a:gd name="connsiteX1" fmla="*/ 0 w 1712148"/>
              <a:gd name="connsiteY1" fmla="*/ 1106751 h 1106751"/>
              <a:gd name="connsiteX2" fmla="*/ 1712148 w 1712148"/>
              <a:gd name="connsiteY2" fmla="*/ 412954 h 1106751"/>
              <a:gd name="connsiteX3" fmla="*/ 382123 w 1712148"/>
              <a:gd name="connsiteY3" fmla="*/ 0 h 1106751"/>
              <a:gd name="connsiteX0" fmla="*/ 382123 w 1750073"/>
              <a:gd name="connsiteY0" fmla="*/ 0 h 1106751"/>
              <a:gd name="connsiteX1" fmla="*/ 0 w 1750073"/>
              <a:gd name="connsiteY1" fmla="*/ 1106751 h 1106751"/>
              <a:gd name="connsiteX2" fmla="*/ 1750073 w 1750073"/>
              <a:gd name="connsiteY2" fmla="*/ 438237 h 1106751"/>
              <a:gd name="connsiteX3" fmla="*/ 382123 w 1750073"/>
              <a:gd name="connsiteY3" fmla="*/ 0 h 110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073" h="1106751">
                <a:moveTo>
                  <a:pt x="382123" y="0"/>
                </a:moveTo>
                <a:lnTo>
                  <a:pt x="0" y="1106751"/>
                </a:lnTo>
                <a:lnTo>
                  <a:pt x="1750073" y="438237"/>
                </a:lnTo>
                <a:lnTo>
                  <a:pt x="382123" y="0"/>
                </a:lnTo>
                <a:close/>
              </a:path>
            </a:pathLst>
          </a:cu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Isosceles Triangle 37">
            <a:extLst>
              <a:ext uri="{FF2B5EF4-FFF2-40B4-BE49-F238E27FC236}">
                <a16:creationId xmlns:a16="http://schemas.microsoft.com/office/drawing/2014/main" id="{571F1242-CF1A-4BB6-AEEB-E6A71CAEF9B5}"/>
              </a:ext>
            </a:extLst>
          </p:cNvPr>
          <p:cNvSpPr/>
          <p:nvPr/>
        </p:nvSpPr>
        <p:spPr>
          <a:xfrm rot="18985441" flipV="1">
            <a:off x="1787497" y="4022921"/>
            <a:ext cx="1729592" cy="1102160"/>
          </a:xfrm>
          <a:custGeom>
            <a:avLst/>
            <a:gdLst>
              <a:gd name="connsiteX0" fmla="*/ 0 w 862291"/>
              <a:gd name="connsiteY0" fmla="*/ 414440 h 414440"/>
              <a:gd name="connsiteX1" fmla="*/ 431146 w 862291"/>
              <a:gd name="connsiteY1" fmla="*/ 0 h 414440"/>
              <a:gd name="connsiteX2" fmla="*/ 862291 w 862291"/>
              <a:gd name="connsiteY2" fmla="*/ 414440 h 414440"/>
              <a:gd name="connsiteX3" fmla="*/ 0 w 862291"/>
              <a:gd name="connsiteY3" fmla="*/ 414440 h 414440"/>
              <a:gd name="connsiteX0" fmla="*/ 0 w 2294991"/>
              <a:gd name="connsiteY0" fmla="*/ 414440 h 1531103"/>
              <a:gd name="connsiteX1" fmla="*/ 431146 w 2294991"/>
              <a:gd name="connsiteY1" fmla="*/ 0 h 1531103"/>
              <a:gd name="connsiteX2" fmla="*/ 2294991 w 2294991"/>
              <a:gd name="connsiteY2" fmla="*/ 1531103 h 1531103"/>
              <a:gd name="connsiteX3" fmla="*/ 0 w 2294991"/>
              <a:gd name="connsiteY3" fmla="*/ 414440 h 1531103"/>
              <a:gd name="connsiteX0" fmla="*/ 533820 w 1863845"/>
              <a:gd name="connsiteY0" fmla="*/ 1118149 h 1531103"/>
              <a:gd name="connsiteX1" fmla="*/ 0 w 1863845"/>
              <a:gd name="connsiteY1" fmla="*/ 0 h 1531103"/>
              <a:gd name="connsiteX2" fmla="*/ 1863845 w 1863845"/>
              <a:gd name="connsiteY2" fmla="*/ 1531103 h 1531103"/>
              <a:gd name="connsiteX3" fmla="*/ 533820 w 1863845"/>
              <a:gd name="connsiteY3" fmla="*/ 1118149 h 1531103"/>
              <a:gd name="connsiteX0" fmla="*/ 382123 w 1712148"/>
              <a:gd name="connsiteY0" fmla="*/ 0 h 1106751"/>
              <a:gd name="connsiteX1" fmla="*/ 0 w 1712148"/>
              <a:gd name="connsiteY1" fmla="*/ 1106751 h 1106751"/>
              <a:gd name="connsiteX2" fmla="*/ 1712148 w 1712148"/>
              <a:gd name="connsiteY2" fmla="*/ 412954 h 1106751"/>
              <a:gd name="connsiteX3" fmla="*/ 382123 w 1712148"/>
              <a:gd name="connsiteY3" fmla="*/ 0 h 1106751"/>
              <a:gd name="connsiteX0" fmla="*/ 361054 w 1712148"/>
              <a:gd name="connsiteY0" fmla="*/ 0 h 1081468"/>
              <a:gd name="connsiteX1" fmla="*/ 0 w 1712148"/>
              <a:gd name="connsiteY1" fmla="*/ 1081468 h 1081468"/>
              <a:gd name="connsiteX2" fmla="*/ 1712148 w 1712148"/>
              <a:gd name="connsiteY2" fmla="*/ 387671 h 1081468"/>
              <a:gd name="connsiteX3" fmla="*/ 361054 w 1712148"/>
              <a:gd name="connsiteY3" fmla="*/ 0 h 1081468"/>
              <a:gd name="connsiteX0" fmla="*/ 382123 w 1712148"/>
              <a:gd name="connsiteY0" fmla="*/ 0 h 1106751"/>
              <a:gd name="connsiteX1" fmla="*/ 0 w 1712148"/>
              <a:gd name="connsiteY1" fmla="*/ 1106751 h 1106751"/>
              <a:gd name="connsiteX2" fmla="*/ 1712148 w 1712148"/>
              <a:gd name="connsiteY2" fmla="*/ 412954 h 1106751"/>
              <a:gd name="connsiteX3" fmla="*/ 382123 w 1712148"/>
              <a:gd name="connsiteY3" fmla="*/ 0 h 1106751"/>
              <a:gd name="connsiteX0" fmla="*/ 382123 w 1750073"/>
              <a:gd name="connsiteY0" fmla="*/ 0 h 1106751"/>
              <a:gd name="connsiteX1" fmla="*/ 0 w 1750073"/>
              <a:gd name="connsiteY1" fmla="*/ 1106751 h 1106751"/>
              <a:gd name="connsiteX2" fmla="*/ 1750073 w 1750073"/>
              <a:gd name="connsiteY2" fmla="*/ 438237 h 1106751"/>
              <a:gd name="connsiteX3" fmla="*/ 382123 w 1750073"/>
              <a:gd name="connsiteY3" fmla="*/ 0 h 1106751"/>
              <a:gd name="connsiteX0" fmla="*/ 559957 w 1750073"/>
              <a:gd name="connsiteY0" fmla="*/ 0 h 1066564"/>
              <a:gd name="connsiteX1" fmla="*/ 0 w 1750073"/>
              <a:gd name="connsiteY1" fmla="*/ 1066564 h 1066564"/>
              <a:gd name="connsiteX2" fmla="*/ 1750073 w 1750073"/>
              <a:gd name="connsiteY2" fmla="*/ 398050 h 1066564"/>
              <a:gd name="connsiteX3" fmla="*/ 559957 w 1750073"/>
              <a:gd name="connsiteY3" fmla="*/ 0 h 1066564"/>
              <a:gd name="connsiteX0" fmla="*/ 566803 w 1756919"/>
              <a:gd name="connsiteY0" fmla="*/ 0 h 1102160"/>
              <a:gd name="connsiteX1" fmla="*/ 0 w 1756919"/>
              <a:gd name="connsiteY1" fmla="*/ 1102160 h 1102160"/>
              <a:gd name="connsiteX2" fmla="*/ 1756919 w 1756919"/>
              <a:gd name="connsiteY2" fmla="*/ 398050 h 1102160"/>
              <a:gd name="connsiteX3" fmla="*/ 566803 w 1756919"/>
              <a:gd name="connsiteY3" fmla="*/ 0 h 1102160"/>
              <a:gd name="connsiteX0" fmla="*/ 566803 w 1729592"/>
              <a:gd name="connsiteY0" fmla="*/ 0 h 1102160"/>
              <a:gd name="connsiteX1" fmla="*/ 0 w 1729592"/>
              <a:gd name="connsiteY1" fmla="*/ 1102160 h 1102160"/>
              <a:gd name="connsiteX2" fmla="*/ 1729592 w 1729592"/>
              <a:gd name="connsiteY2" fmla="*/ 418233 h 1102160"/>
              <a:gd name="connsiteX3" fmla="*/ 566803 w 1729592"/>
              <a:gd name="connsiteY3" fmla="*/ 0 h 11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592" h="1102160">
                <a:moveTo>
                  <a:pt x="566803" y="0"/>
                </a:moveTo>
                <a:lnTo>
                  <a:pt x="0" y="1102160"/>
                </a:lnTo>
                <a:lnTo>
                  <a:pt x="1729592" y="418233"/>
                </a:lnTo>
                <a:lnTo>
                  <a:pt x="566803" y="0"/>
                </a:lnTo>
                <a:close/>
              </a:path>
            </a:pathLst>
          </a:cu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Isosceles Triangle 37">
            <a:extLst>
              <a:ext uri="{FF2B5EF4-FFF2-40B4-BE49-F238E27FC236}">
                <a16:creationId xmlns:a16="http://schemas.microsoft.com/office/drawing/2014/main" id="{C9D22C82-9DA1-4114-8604-DDAD0D9D9655}"/>
              </a:ext>
            </a:extLst>
          </p:cNvPr>
          <p:cNvSpPr/>
          <p:nvPr/>
        </p:nvSpPr>
        <p:spPr>
          <a:xfrm>
            <a:off x="1634556" y="4845470"/>
            <a:ext cx="853865" cy="1119392"/>
          </a:xfrm>
          <a:custGeom>
            <a:avLst/>
            <a:gdLst>
              <a:gd name="connsiteX0" fmla="*/ 0 w 862291"/>
              <a:gd name="connsiteY0" fmla="*/ 414440 h 414440"/>
              <a:gd name="connsiteX1" fmla="*/ 431146 w 862291"/>
              <a:gd name="connsiteY1" fmla="*/ 0 h 414440"/>
              <a:gd name="connsiteX2" fmla="*/ 862291 w 862291"/>
              <a:gd name="connsiteY2" fmla="*/ 414440 h 414440"/>
              <a:gd name="connsiteX3" fmla="*/ 0 w 862291"/>
              <a:gd name="connsiteY3" fmla="*/ 414440 h 414440"/>
              <a:gd name="connsiteX0" fmla="*/ 0 w 2294991"/>
              <a:gd name="connsiteY0" fmla="*/ 414440 h 1531103"/>
              <a:gd name="connsiteX1" fmla="*/ 431146 w 2294991"/>
              <a:gd name="connsiteY1" fmla="*/ 0 h 1531103"/>
              <a:gd name="connsiteX2" fmla="*/ 2294991 w 2294991"/>
              <a:gd name="connsiteY2" fmla="*/ 1531103 h 1531103"/>
              <a:gd name="connsiteX3" fmla="*/ 0 w 2294991"/>
              <a:gd name="connsiteY3" fmla="*/ 414440 h 1531103"/>
              <a:gd name="connsiteX0" fmla="*/ 533820 w 1863845"/>
              <a:gd name="connsiteY0" fmla="*/ 1118149 h 1531103"/>
              <a:gd name="connsiteX1" fmla="*/ 0 w 1863845"/>
              <a:gd name="connsiteY1" fmla="*/ 0 h 1531103"/>
              <a:gd name="connsiteX2" fmla="*/ 1863845 w 1863845"/>
              <a:gd name="connsiteY2" fmla="*/ 1531103 h 1531103"/>
              <a:gd name="connsiteX3" fmla="*/ 533820 w 1863845"/>
              <a:gd name="connsiteY3" fmla="*/ 1118149 h 1531103"/>
              <a:gd name="connsiteX0" fmla="*/ 382123 w 1712148"/>
              <a:gd name="connsiteY0" fmla="*/ 0 h 1106751"/>
              <a:gd name="connsiteX1" fmla="*/ 0 w 1712148"/>
              <a:gd name="connsiteY1" fmla="*/ 1106751 h 1106751"/>
              <a:gd name="connsiteX2" fmla="*/ 1712148 w 1712148"/>
              <a:gd name="connsiteY2" fmla="*/ 412954 h 1106751"/>
              <a:gd name="connsiteX3" fmla="*/ 382123 w 1712148"/>
              <a:gd name="connsiteY3" fmla="*/ 0 h 1106751"/>
              <a:gd name="connsiteX0" fmla="*/ 361054 w 1712148"/>
              <a:gd name="connsiteY0" fmla="*/ 0 h 1081468"/>
              <a:gd name="connsiteX1" fmla="*/ 0 w 1712148"/>
              <a:gd name="connsiteY1" fmla="*/ 1081468 h 1081468"/>
              <a:gd name="connsiteX2" fmla="*/ 1712148 w 1712148"/>
              <a:gd name="connsiteY2" fmla="*/ 387671 h 1081468"/>
              <a:gd name="connsiteX3" fmla="*/ 361054 w 1712148"/>
              <a:gd name="connsiteY3" fmla="*/ 0 h 1081468"/>
              <a:gd name="connsiteX0" fmla="*/ 382123 w 1712148"/>
              <a:gd name="connsiteY0" fmla="*/ 0 h 1106751"/>
              <a:gd name="connsiteX1" fmla="*/ 0 w 1712148"/>
              <a:gd name="connsiteY1" fmla="*/ 1106751 h 1106751"/>
              <a:gd name="connsiteX2" fmla="*/ 1712148 w 1712148"/>
              <a:gd name="connsiteY2" fmla="*/ 412954 h 1106751"/>
              <a:gd name="connsiteX3" fmla="*/ 382123 w 1712148"/>
              <a:gd name="connsiteY3" fmla="*/ 0 h 1106751"/>
              <a:gd name="connsiteX0" fmla="*/ 382123 w 1750073"/>
              <a:gd name="connsiteY0" fmla="*/ 0 h 1106751"/>
              <a:gd name="connsiteX1" fmla="*/ 0 w 1750073"/>
              <a:gd name="connsiteY1" fmla="*/ 1106751 h 1106751"/>
              <a:gd name="connsiteX2" fmla="*/ 1750073 w 1750073"/>
              <a:gd name="connsiteY2" fmla="*/ 438237 h 1106751"/>
              <a:gd name="connsiteX3" fmla="*/ 382123 w 1750073"/>
              <a:gd name="connsiteY3" fmla="*/ 0 h 1106751"/>
              <a:gd name="connsiteX0" fmla="*/ 382123 w 1872274"/>
              <a:gd name="connsiteY0" fmla="*/ 0 h 2966532"/>
              <a:gd name="connsiteX1" fmla="*/ 0 w 1872274"/>
              <a:gd name="connsiteY1" fmla="*/ 1106751 h 2966532"/>
              <a:gd name="connsiteX2" fmla="*/ 1872274 w 1872274"/>
              <a:gd name="connsiteY2" fmla="*/ 2966532 h 2966532"/>
              <a:gd name="connsiteX3" fmla="*/ 382123 w 1872274"/>
              <a:gd name="connsiteY3" fmla="*/ 0 h 2966532"/>
              <a:gd name="connsiteX0" fmla="*/ 0 w 1490151"/>
              <a:gd name="connsiteY0" fmla="*/ 0 h 3091462"/>
              <a:gd name="connsiteX1" fmla="*/ 877811 w 1490151"/>
              <a:gd name="connsiteY1" fmla="*/ 3091462 h 3091462"/>
              <a:gd name="connsiteX2" fmla="*/ 1490151 w 1490151"/>
              <a:gd name="connsiteY2" fmla="*/ 2966532 h 3091462"/>
              <a:gd name="connsiteX3" fmla="*/ 0 w 1490151"/>
              <a:gd name="connsiteY3" fmla="*/ 0 h 3091462"/>
              <a:gd name="connsiteX0" fmla="*/ 0 w 837009"/>
              <a:gd name="connsiteY0" fmla="*/ 0 h 1119392"/>
              <a:gd name="connsiteX1" fmla="*/ 224669 w 837009"/>
              <a:gd name="connsiteY1" fmla="*/ 1119392 h 1119392"/>
              <a:gd name="connsiteX2" fmla="*/ 837009 w 837009"/>
              <a:gd name="connsiteY2" fmla="*/ 994462 h 1119392"/>
              <a:gd name="connsiteX3" fmla="*/ 0 w 837009"/>
              <a:gd name="connsiteY3" fmla="*/ 0 h 1119392"/>
              <a:gd name="connsiteX0" fmla="*/ 0 w 853865"/>
              <a:gd name="connsiteY0" fmla="*/ 0 h 1119392"/>
              <a:gd name="connsiteX1" fmla="*/ 224669 w 853865"/>
              <a:gd name="connsiteY1" fmla="*/ 1119392 h 1119392"/>
              <a:gd name="connsiteX2" fmla="*/ 853865 w 853865"/>
              <a:gd name="connsiteY2" fmla="*/ 998676 h 1119392"/>
              <a:gd name="connsiteX3" fmla="*/ 0 w 853865"/>
              <a:gd name="connsiteY3" fmla="*/ 0 h 11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865" h="1119392">
                <a:moveTo>
                  <a:pt x="0" y="0"/>
                </a:moveTo>
                <a:lnTo>
                  <a:pt x="224669" y="1119392"/>
                </a:lnTo>
                <a:lnTo>
                  <a:pt x="853865" y="998676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Isosceles Triangle 37">
            <a:extLst>
              <a:ext uri="{FF2B5EF4-FFF2-40B4-BE49-F238E27FC236}">
                <a16:creationId xmlns:a16="http://schemas.microsoft.com/office/drawing/2014/main" id="{6F2FDB77-2625-436F-8426-AAEA1C8F2022}"/>
              </a:ext>
            </a:extLst>
          </p:cNvPr>
          <p:cNvSpPr/>
          <p:nvPr/>
        </p:nvSpPr>
        <p:spPr>
          <a:xfrm rot="5716663" flipV="1">
            <a:off x="1730422" y="4739750"/>
            <a:ext cx="914934" cy="1156903"/>
          </a:xfrm>
          <a:custGeom>
            <a:avLst/>
            <a:gdLst>
              <a:gd name="connsiteX0" fmla="*/ 0 w 862291"/>
              <a:gd name="connsiteY0" fmla="*/ 414440 h 414440"/>
              <a:gd name="connsiteX1" fmla="*/ 431146 w 862291"/>
              <a:gd name="connsiteY1" fmla="*/ 0 h 414440"/>
              <a:gd name="connsiteX2" fmla="*/ 862291 w 862291"/>
              <a:gd name="connsiteY2" fmla="*/ 414440 h 414440"/>
              <a:gd name="connsiteX3" fmla="*/ 0 w 862291"/>
              <a:gd name="connsiteY3" fmla="*/ 414440 h 414440"/>
              <a:gd name="connsiteX0" fmla="*/ 0 w 2294991"/>
              <a:gd name="connsiteY0" fmla="*/ 414440 h 1531103"/>
              <a:gd name="connsiteX1" fmla="*/ 431146 w 2294991"/>
              <a:gd name="connsiteY1" fmla="*/ 0 h 1531103"/>
              <a:gd name="connsiteX2" fmla="*/ 2294991 w 2294991"/>
              <a:gd name="connsiteY2" fmla="*/ 1531103 h 1531103"/>
              <a:gd name="connsiteX3" fmla="*/ 0 w 2294991"/>
              <a:gd name="connsiteY3" fmla="*/ 414440 h 1531103"/>
              <a:gd name="connsiteX0" fmla="*/ 533820 w 1863845"/>
              <a:gd name="connsiteY0" fmla="*/ 1118149 h 1531103"/>
              <a:gd name="connsiteX1" fmla="*/ 0 w 1863845"/>
              <a:gd name="connsiteY1" fmla="*/ 0 h 1531103"/>
              <a:gd name="connsiteX2" fmla="*/ 1863845 w 1863845"/>
              <a:gd name="connsiteY2" fmla="*/ 1531103 h 1531103"/>
              <a:gd name="connsiteX3" fmla="*/ 533820 w 1863845"/>
              <a:gd name="connsiteY3" fmla="*/ 1118149 h 1531103"/>
              <a:gd name="connsiteX0" fmla="*/ 382123 w 1712148"/>
              <a:gd name="connsiteY0" fmla="*/ 0 h 1106751"/>
              <a:gd name="connsiteX1" fmla="*/ 0 w 1712148"/>
              <a:gd name="connsiteY1" fmla="*/ 1106751 h 1106751"/>
              <a:gd name="connsiteX2" fmla="*/ 1712148 w 1712148"/>
              <a:gd name="connsiteY2" fmla="*/ 412954 h 1106751"/>
              <a:gd name="connsiteX3" fmla="*/ 382123 w 1712148"/>
              <a:gd name="connsiteY3" fmla="*/ 0 h 1106751"/>
              <a:gd name="connsiteX0" fmla="*/ 361054 w 1712148"/>
              <a:gd name="connsiteY0" fmla="*/ 0 h 1081468"/>
              <a:gd name="connsiteX1" fmla="*/ 0 w 1712148"/>
              <a:gd name="connsiteY1" fmla="*/ 1081468 h 1081468"/>
              <a:gd name="connsiteX2" fmla="*/ 1712148 w 1712148"/>
              <a:gd name="connsiteY2" fmla="*/ 387671 h 1081468"/>
              <a:gd name="connsiteX3" fmla="*/ 361054 w 1712148"/>
              <a:gd name="connsiteY3" fmla="*/ 0 h 1081468"/>
              <a:gd name="connsiteX0" fmla="*/ 382123 w 1712148"/>
              <a:gd name="connsiteY0" fmla="*/ 0 h 1106751"/>
              <a:gd name="connsiteX1" fmla="*/ 0 w 1712148"/>
              <a:gd name="connsiteY1" fmla="*/ 1106751 h 1106751"/>
              <a:gd name="connsiteX2" fmla="*/ 1712148 w 1712148"/>
              <a:gd name="connsiteY2" fmla="*/ 412954 h 1106751"/>
              <a:gd name="connsiteX3" fmla="*/ 382123 w 1712148"/>
              <a:gd name="connsiteY3" fmla="*/ 0 h 1106751"/>
              <a:gd name="connsiteX0" fmla="*/ 382123 w 1750073"/>
              <a:gd name="connsiteY0" fmla="*/ 0 h 1106751"/>
              <a:gd name="connsiteX1" fmla="*/ 0 w 1750073"/>
              <a:gd name="connsiteY1" fmla="*/ 1106751 h 1106751"/>
              <a:gd name="connsiteX2" fmla="*/ 1750073 w 1750073"/>
              <a:gd name="connsiteY2" fmla="*/ 438237 h 1106751"/>
              <a:gd name="connsiteX3" fmla="*/ 382123 w 1750073"/>
              <a:gd name="connsiteY3" fmla="*/ 0 h 1106751"/>
              <a:gd name="connsiteX0" fmla="*/ 382123 w 1872274"/>
              <a:gd name="connsiteY0" fmla="*/ 0 h 2966532"/>
              <a:gd name="connsiteX1" fmla="*/ 0 w 1872274"/>
              <a:gd name="connsiteY1" fmla="*/ 1106751 h 2966532"/>
              <a:gd name="connsiteX2" fmla="*/ 1872274 w 1872274"/>
              <a:gd name="connsiteY2" fmla="*/ 2966532 h 2966532"/>
              <a:gd name="connsiteX3" fmla="*/ 382123 w 1872274"/>
              <a:gd name="connsiteY3" fmla="*/ 0 h 2966532"/>
              <a:gd name="connsiteX0" fmla="*/ 0 w 1490151"/>
              <a:gd name="connsiteY0" fmla="*/ 0 h 3091462"/>
              <a:gd name="connsiteX1" fmla="*/ 877811 w 1490151"/>
              <a:gd name="connsiteY1" fmla="*/ 3091462 h 3091462"/>
              <a:gd name="connsiteX2" fmla="*/ 1490151 w 1490151"/>
              <a:gd name="connsiteY2" fmla="*/ 2966532 h 3091462"/>
              <a:gd name="connsiteX3" fmla="*/ 0 w 1490151"/>
              <a:gd name="connsiteY3" fmla="*/ 0 h 3091462"/>
              <a:gd name="connsiteX0" fmla="*/ 0 w 837009"/>
              <a:gd name="connsiteY0" fmla="*/ 0 h 1119392"/>
              <a:gd name="connsiteX1" fmla="*/ 224669 w 837009"/>
              <a:gd name="connsiteY1" fmla="*/ 1119392 h 1119392"/>
              <a:gd name="connsiteX2" fmla="*/ 837009 w 837009"/>
              <a:gd name="connsiteY2" fmla="*/ 994462 h 1119392"/>
              <a:gd name="connsiteX3" fmla="*/ 0 w 837009"/>
              <a:gd name="connsiteY3" fmla="*/ 0 h 1119392"/>
              <a:gd name="connsiteX0" fmla="*/ 0 w 853865"/>
              <a:gd name="connsiteY0" fmla="*/ 0 h 1119392"/>
              <a:gd name="connsiteX1" fmla="*/ 224669 w 853865"/>
              <a:gd name="connsiteY1" fmla="*/ 1119392 h 1119392"/>
              <a:gd name="connsiteX2" fmla="*/ 853865 w 853865"/>
              <a:gd name="connsiteY2" fmla="*/ 998676 h 1119392"/>
              <a:gd name="connsiteX3" fmla="*/ 0 w 853865"/>
              <a:gd name="connsiteY3" fmla="*/ 0 h 1119392"/>
              <a:gd name="connsiteX0" fmla="*/ 0 w 914934"/>
              <a:gd name="connsiteY0" fmla="*/ 0 h 1119392"/>
              <a:gd name="connsiteX1" fmla="*/ 224669 w 914934"/>
              <a:gd name="connsiteY1" fmla="*/ 1119392 h 1119392"/>
              <a:gd name="connsiteX2" fmla="*/ 914934 w 914934"/>
              <a:gd name="connsiteY2" fmla="*/ 978926 h 1119392"/>
              <a:gd name="connsiteX3" fmla="*/ 0 w 914934"/>
              <a:gd name="connsiteY3" fmla="*/ 0 h 1119392"/>
              <a:gd name="connsiteX0" fmla="*/ 0 w 914934"/>
              <a:gd name="connsiteY0" fmla="*/ 0 h 1156903"/>
              <a:gd name="connsiteX1" fmla="*/ 310072 w 914934"/>
              <a:gd name="connsiteY1" fmla="*/ 1156903 h 1156903"/>
              <a:gd name="connsiteX2" fmla="*/ 914934 w 914934"/>
              <a:gd name="connsiteY2" fmla="*/ 978926 h 1156903"/>
              <a:gd name="connsiteX3" fmla="*/ 0 w 914934"/>
              <a:gd name="connsiteY3" fmla="*/ 0 h 115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934" h="1156903">
                <a:moveTo>
                  <a:pt x="0" y="0"/>
                </a:moveTo>
                <a:lnTo>
                  <a:pt x="310072" y="1156903"/>
                </a:lnTo>
                <a:lnTo>
                  <a:pt x="914934" y="9789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8E8D62-3C7D-4B2E-926B-512CD52D4D5A}"/>
              </a:ext>
            </a:extLst>
          </p:cNvPr>
          <p:cNvSpPr txBox="1"/>
          <p:nvPr/>
        </p:nvSpPr>
        <p:spPr>
          <a:xfrm>
            <a:off x="4307561" y="2294303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Hint #3: ABOC is an quadrilateral, find angle BOC</a:t>
            </a: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053D6645-D3BA-4922-BDD3-D7D4E1C6E9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907573"/>
              </p:ext>
            </p:extLst>
          </p:nvPr>
        </p:nvGraphicFramePr>
        <p:xfrm>
          <a:off x="5826800" y="2985377"/>
          <a:ext cx="1498026" cy="38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18" imgW="685800" imgH="177480" progId="Equation.DSMT4">
                  <p:embed/>
                </p:oleObj>
              </mc:Choice>
              <mc:Fallback>
                <p:oleObj name="Equation" r:id="rId18" imgW="68580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053D6645-D3BA-4922-BDD3-D7D4E1C6E9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26800" y="2985377"/>
                        <a:ext cx="1498026" cy="38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6E981D0-A1A8-4C56-AA1E-6F138BD49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57069"/>
              </p:ext>
            </p:extLst>
          </p:nvPr>
        </p:nvGraphicFramePr>
        <p:xfrm>
          <a:off x="7013247" y="2992564"/>
          <a:ext cx="6921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20" imgW="317160" imgH="177480" progId="Equation.DSMT4">
                  <p:embed/>
                </p:oleObj>
              </mc:Choice>
              <mc:Fallback>
                <p:oleObj name="Equation" r:id="rId20" imgW="317160" imgH="177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E6E981D0-A1A8-4C56-AA1E-6F138BD49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13247" y="2992564"/>
                        <a:ext cx="692150" cy="388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2190E353-F650-48CC-A3DA-3C7C1775E617}"/>
              </a:ext>
            </a:extLst>
          </p:cNvPr>
          <p:cNvSpPr txBox="1"/>
          <p:nvPr/>
        </p:nvSpPr>
        <p:spPr>
          <a:xfrm>
            <a:off x="4275075" y="336043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Hint #4: Which angles are equal?</a:t>
            </a: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75ECEB7-71E6-4543-B36E-16892D498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52883"/>
              </p:ext>
            </p:extLst>
          </p:nvPr>
        </p:nvGraphicFramePr>
        <p:xfrm>
          <a:off x="1696168" y="4432408"/>
          <a:ext cx="211460" cy="23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22" imgW="126720" imgH="139680" progId="Equation.DSMT4">
                  <p:embed/>
                </p:oleObj>
              </mc:Choice>
              <mc:Fallback>
                <p:oleObj name="Equation" r:id="rId22" imgW="126720" imgH="1396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75ECEB7-71E6-4543-B36E-16892D4989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696168" y="4432408"/>
                        <a:ext cx="211460" cy="232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CE38B733-69F1-4909-9B78-13425547E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786577"/>
              </p:ext>
            </p:extLst>
          </p:nvPr>
        </p:nvGraphicFramePr>
        <p:xfrm>
          <a:off x="1848568" y="4653136"/>
          <a:ext cx="211460" cy="23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24" imgW="126720" imgH="139680" progId="Equation.DSMT4">
                  <p:embed/>
                </p:oleObj>
              </mc:Choice>
              <mc:Fallback>
                <p:oleObj name="Equation" r:id="rId24" imgW="126720" imgH="1396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CE38B733-69F1-4909-9B78-13425547E2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848568" y="4653136"/>
                        <a:ext cx="211460" cy="232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1994A6A-2CDA-4959-875D-9BE20BB299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616795"/>
              </p:ext>
            </p:extLst>
          </p:nvPr>
        </p:nvGraphicFramePr>
        <p:xfrm>
          <a:off x="1890365" y="4941168"/>
          <a:ext cx="2333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25" imgW="139680" imgH="164880" progId="Equation.DSMT4">
                  <p:embed/>
                </p:oleObj>
              </mc:Choice>
              <mc:Fallback>
                <p:oleObj name="Equation" r:id="rId25" imgW="139680" imgH="1648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B1994A6A-2CDA-4959-875D-9BE20BB299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90365" y="4941168"/>
                        <a:ext cx="233363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8B8C9733-4F54-4017-82AC-02418B75E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786089"/>
              </p:ext>
            </p:extLst>
          </p:nvPr>
        </p:nvGraphicFramePr>
        <p:xfrm>
          <a:off x="1674341" y="5085184"/>
          <a:ext cx="2333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27" imgW="139680" imgH="164880" progId="Equation.DSMT4">
                  <p:embed/>
                </p:oleObj>
              </mc:Choice>
              <mc:Fallback>
                <p:oleObj name="Equation" r:id="rId27" imgW="139680" imgH="1648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8B8C9733-4F54-4017-82AC-02418B75E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674341" y="5085184"/>
                        <a:ext cx="233363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9EF4C32D-61CD-47EA-8E73-663E1D6D51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552307"/>
              </p:ext>
            </p:extLst>
          </p:nvPr>
        </p:nvGraphicFramePr>
        <p:xfrm>
          <a:off x="5956182" y="3730710"/>
          <a:ext cx="136048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28" imgW="622080" imgH="203040" progId="Equation.DSMT4">
                  <p:embed/>
                </p:oleObj>
              </mc:Choice>
              <mc:Fallback>
                <p:oleObj name="Equation" r:id="rId28" imgW="622080" imgH="20304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EF4C32D-61CD-47EA-8E73-663E1D6D51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956182" y="3730710"/>
                        <a:ext cx="1360487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9EBDCB40-7CE1-4973-A3D7-435E8D403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154198"/>
              </p:ext>
            </p:extLst>
          </p:nvPr>
        </p:nvGraphicFramePr>
        <p:xfrm>
          <a:off x="7316669" y="3758491"/>
          <a:ext cx="6937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30" imgW="317160" imgH="177480" progId="Equation.DSMT4">
                  <p:embed/>
                </p:oleObj>
              </mc:Choice>
              <mc:Fallback>
                <p:oleObj name="Equation" r:id="rId30" imgW="317160" imgH="177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9EBDCB40-7CE1-4973-A3D7-435E8D4039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316669" y="3758491"/>
                        <a:ext cx="693737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164B56F9-F0C7-4E25-826B-45E7ED4CA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986971"/>
              </p:ext>
            </p:extLst>
          </p:nvPr>
        </p:nvGraphicFramePr>
        <p:xfrm>
          <a:off x="6299301" y="4226011"/>
          <a:ext cx="10255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32" imgW="469800" imgH="177480" progId="Equation.DSMT4">
                  <p:embed/>
                </p:oleObj>
              </mc:Choice>
              <mc:Fallback>
                <p:oleObj name="Equation" r:id="rId32" imgW="469800" imgH="177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164B56F9-F0C7-4E25-826B-45E7ED4CA6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299301" y="4226011"/>
                        <a:ext cx="102552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D9B2C74B-47FA-432A-A1A2-D3284D1C0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610723"/>
              </p:ext>
            </p:extLst>
          </p:nvPr>
        </p:nvGraphicFramePr>
        <p:xfrm>
          <a:off x="7324826" y="4198229"/>
          <a:ext cx="5556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34" imgW="253800" imgH="177480" progId="Equation.DSMT4">
                  <p:embed/>
                </p:oleObj>
              </mc:Choice>
              <mc:Fallback>
                <p:oleObj name="Equation" r:id="rId34" imgW="253800" imgH="177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D9B2C74B-47FA-432A-A1A2-D3284D1C03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324826" y="4198229"/>
                        <a:ext cx="55562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46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44624"/>
            <a:ext cx="7745073" cy="230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636912"/>
            <a:ext cx="4819650" cy="272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733256"/>
            <a:ext cx="5321027" cy="871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96FDD6-A492-4CD9-8B32-C7D1C5BCC966}"/>
              </a:ext>
            </a:extLst>
          </p:cNvPr>
          <p:cNvSpPr txBox="1"/>
          <p:nvPr/>
        </p:nvSpPr>
        <p:spPr>
          <a:xfrm>
            <a:off x="5220072" y="29876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Hint #1: What is the most important point of a circle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831FBC-2A2A-4CF1-A6B5-B0610B62B714}"/>
              </a:ext>
            </a:extLst>
          </p:cNvPr>
          <p:cNvSpPr txBox="1"/>
          <p:nvPr/>
        </p:nvSpPr>
        <p:spPr>
          <a:xfrm>
            <a:off x="5220072" y="357475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Answer: The center, so connect them</a:t>
            </a:r>
          </a:p>
        </p:txBody>
      </p:sp>
    </p:spTree>
    <p:extLst>
      <p:ext uri="{BB962C8B-B14F-4D97-AF65-F5344CB8AC3E}">
        <p14:creationId xmlns:p14="http://schemas.microsoft.com/office/powerpoint/2010/main" val="42047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C91F20-D2A1-4752-8E1D-A9A4C5A26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5" y="374736"/>
            <a:ext cx="6984776" cy="40202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3AD425-689B-49D2-9AF0-EDC4F841A7B4}"/>
              </a:ext>
            </a:extLst>
          </p:cNvPr>
          <p:cNvCxnSpPr>
            <a:cxnSpLocks/>
          </p:cNvCxnSpPr>
          <p:nvPr/>
        </p:nvCxnSpPr>
        <p:spPr>
          <a:xfrm flipH="1" flipV="1">
            <a:off x="4465921" y="1322720"/>
            <a:ext cx="394837" cy="1781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3E5A5F-6EF4-4DAD-B7EB-4C8D306E6A10}"/>
              </a:ext>
            </a:extLst>
          </p:cNvPr>
          <p:cNvCxnSpPr>
            <a:cxnSpLocks/>
          </p:cNvCxnSpPr>
          <p:nvPr/>
        </p:nvCxnSpPr>
        <p:spPr>
          <a:xfrm flipH="1">
            <a:off x="2184159" y="1322720"/>
            <a:ext cx="2281762" cy="1062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EFDCC7-E13E-4EF6-A0E1-AA82CFD0497C}"/>
              </a:ext>
            </a:extLst>
          </p:cNvPr>
          <p:cNvCxnSpPr>
            <a:cxnSpLocks/>
          </p:cNvCxnSpPr>
          <p:nvPr/>
        </p:nvCxnSpPr>
        <p:spPr>
          <a:xfrm flipH="1" flipV="1">
            <a:off x="2184159" y="2384883"/>
            <a:ext cx="2676600" cy="719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1A3982-904C-4EF9-97D4-2013113E13C3}"/>
              </a:ext>
            </a:extLst>
          </p:cNvPr>
          <p:cNvCxnSpPr>
            <a:cxnSpLocks/>
          </p:cNvCxnSpPr>
          <p:nvPr/>
        </p:nvCxnSpPr>
        <p:spPr>
          <a:xfrm flipH="1" flipV="1">
            <a:off x="2156316" y="532207"/>
            <a:ext cx="32685" cy="36212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6495B0-5238-46A0-94D6-9A17106EF600}"/>
              </a:ext>
            </a:extLst>
          </p:cNvPr>
          <p:cNvCxnSpPr>
            <a:cxnSpLocks/>
          </p:cNvCxnSpPr>
          <p:nvPr/>
        </p:nvCxnSpPr>
        <p:spPr>
          <a:xfrm flipV="1">
            <a:off x="4860758" y="3086285"/>
            <a:ext cx="0" cy="101779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69DB44-7180-4100-9B52-1EC9931B930B}"/>
              </a:ext>
            </a:extLst>
          </p:cNvPr>
          <p:cNvCxnSpPr>
            <a:cxnSpLocks/>
          </p:cNvCxnSpPr>
          <p:nvPr/>
        </p:nvCxnSpPr>
        <p:spPr>
          <a:xfrm flipV="1">
            <a:off x="4464166" y="532207"/>
            <a:ext cx="0" cy="77265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16B1DC-1347-419E-B0F8-11790EDE7A06}"/>
              </a:ext>
            </a:extLst>
          </p:cNvPr>
          <p:cNvCxnSpPr>
            <a:cxnSpLocks/>
          </p:cNvCxnSpPr>
          <p:nvPr/>
        </p:nvCxnSpPr>
        <p:spPr>
          <a:xfrm flipV="1">
            <a:off x="2184159" y="1304859"/>
            <a:ext cx="2280007" cy="1786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FCFCBD-540A-411A-9AED-763DE8F034CB}"/>
              </a:ext>
            </a:extLst>
          </p:cNvPr>
          <p:cNvCxnSpPr>
            <a:cxnSpLocks/>
          </p:cNvCxnSpPr>
          <p:nvPr/>
        </p:nvCxnSpPr>
        <p:spPr>
          <a:xfrm>
            <a:off x="2184159" y="3124140"/>
            <a:ext cx="2676599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CF8038CE-3264-45EB-9F84-2A4912B9B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98491"/>
              </p:ext>
            </p:extLst>
          </p:nvPr>
        </p:nvGraphicFramePr>
        <p:xfrm>
          <a:off x="1613876" y="3281777"/>
          <a:ext cx="267677" cy="294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CF8038CE-3264-45EB-9F84-2A4912B9B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3876" y="3281777"/>
                        <a:ext cx="267677" cy="294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DC533D7F-6734-4A9C-B12C-1F9F93AF86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75492"/>
              </p:ext>
            </p:extLst>
          </p:nvPr>
        </p:nvGraphicFramePr>
        <p:xfrm>
          <a:off x="4860758" y="3454998"/>
          <a:ext cx="2428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DC533D7F-6734-4A9C-B12C-1F9F93AF86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0758" y="3454998"/>
                        <a:ext cx="242888" cy="3746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FA883FA1-8B85-4CC2-A3A9-D0974C5DF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812489"/>
              </p:ext>
            </p:extLst>
          </p:nvPr>
        </p:nvGraphicFramePr>
        <p:xfrm>
          <a:off x="4245486" y="805755"/>
          <a:ext cx="2698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9" imgW="126720" imgH="164880" progId="Equation.DSMT4">
                  <p:embed/>
                </p:oleObj>
              </mc:Choice>
              <mc:Fallback>
                <p:oleObj name="Equation" r:id="rId9" imgW="126720" imgH="1648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FA883FA1-8B85-4CC2-A3A9-D0974C5DF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5486" y="805755"/>
                        <a:ext cx="269875" cy="3492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95700128-27A1-4E74-AC94-BDA2EA6DE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274081"/>
              </p:ext>
            </p:extLst>
          </p:nvPr>
        </p:nvGraphicFramePr>
        <p:xfrm>
          <a:off x="1673861" y="2653932"/>
          <a:ext cx="517594" cy="280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11" imgW="330120" imgH="177480" progId="Equation.DSMT4">
                  <p:embed/>
                </p:oleObj>
              </mc:Choice>
              <mc:Fallback>
                <p:oleObj name="Equation" r:id="rId11" imgW="33012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95700128-27A1-4E74-AC94-BDA2EA6DE9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73861" y="2653932"/>
                        <a:ext cx="517594" cy="280709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5C2BA19D-39B3-43F1-AC34-F132AE3ED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594997"/>
              </p:ext>
            </p:extLst>
          </p:nvPr>
        </p:nvGraphicFramePr>
        <p:xfrm>
          <a:off x="1652644" y="1606439"/>
          <a:ext cx="517594" cy="280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3" imgW="330120" imgH="177480" progId="Equation.DSMT4">
                  <p:embed/>
                </p:oleObj>
              </mc:Choice>
              <mc:Fallback>
                <p:oleObj name="Equation" r:id="rId13" imgW="33012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5C2BA19D-39B3-43F1-AC34-F132AE3ED9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52644" y="1606439"/>
                        <a:ext cx="517594" cy="280709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C71923A-2720-4D31-92EE-46443BBEC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368981"/>
              </p:ext>
            </p:extLst>
          </p:nvPr>
        </p:nvGraphicFramePr>
        <p:xfrm>
          <a:off x="3018645" y="1597605"/>
          <a:ext cx="467438" cy="244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5" imgW="342720" imgH="177480" progId="Equation.DSMT4">
                  <p:embed/>
                </p:oleObj>
              </mc:Choice>
              <mc:Fallback>
                <p:oleObj name="Equation" r:id="rId15" imgW="342720" imgH="1774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BC71923A-2720-4D31-92EE-46443BBEC1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18645" y="1597605"/>
                        <a:ext cx="467438" cy="244061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15251B8-FA4D-4BEC-82BC-E80B2AEB3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417889"/>
              </p:ext>
            </p:extLst>
          </p:nvPr>
        </p:nvGraphicFramePr>
        <p:xfrm>
          <a:off x="3315360" y="2495622"/>
          <a:ext cx="449262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17" imgW="330120" imgH="177480" progId="Equation.DSMT4">
                  <p:embed/>
                </p:oleObj>
              </mc:Choice>
              <mc:Fallback>
                <p:oleObj name="Equation" r:id="rId17" imgW="330120" imgH="177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715251B8-FA4D-4BEC-82BC-E80B2AEB3B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15360" y="2495622"/>
                        <a:ext cx="449262" cy="2444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0C02F348-85AC-4EB3-9A05-D8BA9CB609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41303"/>
              </p:ext>
            </p:extLst>
          </p:nvPr>
        </p:nvGraphicFramePr>
        <p:xfrm>
          <a:off x="4352641" y="2029580"/>
          <a:ext cx="325440" cy="327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19" imgW="177480" imgH="177480" progId="Equation.DSMT4">
                  <p:embed/>
                </p:oleObj>
              </mc:Choice>
              <mc:Fallback>
                <p:oleObj name="Equation" r:id="rId19" imgW="177480" imgH="1774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0C02F348-85AC-4EB3-9A05-D8BA9CB609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52641" y="2029580"/>
                        <a:ext cx="325440" cy="327566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6F7236F-A65F-4F5C-8A73-35C17AB37740}"/>
              </a:ext>
            </a:extLst>
          </p:cNvPr>
          <p:cNvCxnSpPr>
            <a:cxnSpLocks/>
          </p:cNvCxnSpPr>
          <p:nvPr/>
        </p:nvCxnSpPr>
        <p:spPr>
          <a:xfrm flipV="1">
            <a:off x="4862386" y="1304859"/>
            <a:ext cx="0" cy="177249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943F7E52-088E-4C62-8D09-FABCC8994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499431"/>
              </p:ext>
            </p:extLst>
          </p:nvPr>
        </p:nvGraphicFramePr>
        <p:xfrm>
          <a:off x="4870170" y="2033588"/>
          <a:ext cx="6413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21" imgW="469800" imgH="177480" progId="Equation.DSMT4">
                  <p:embed/>
                </p:oleObj>
              </mc:Choice>
              <mc:Fallback>
                <p:oleObj name="Equation" r:id="rId21" imgW="46980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943F7E52-088E-4C62-8D09-FABCC8994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70170" y="2033588"/>
                        <a:ext cx="641350" cy="2444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E6DEA84-5EC5-4D7B-B1B2-013919F5182C}"/>
              </a:ext>
            </a:extLst>
          </p:cNvPr>
          <p:cNvCxnSpPr>
            <a:cxnSpLocks/>
          </p:cNvCxnSpPr>
          <p:nvPr/>
        </p:nvCxnSpPr>
        <p:spPr>
          <a:xfrm flipH="1">
            <a:off x="4445053" y="1284250"/>
            <a:ext cx="425117" cy="2088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773A7C33-B5DE-4623-9BB5-E3B7CCE53C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385228"/>
              </p:ext>
            </p:extLst>
          </p:nvPr>
        </p:nvGraphicFramePr>
        <p:xfrm>
          <a:off x="4600562" y="1075716"/>
          <a:ext cx="1905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23" imgW="139680" imgH="164880" progId="Equation.DSMT4">
                  <p:embed/>
                </p:oleObj>
              </mc:Choice>
              <mc:Fallback>
                <p:oleObj name="Equation" r:id="rId23" imgW="139680" imgH="1648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773A7C33-B5DE-4623-9BB5-E3B7CCE53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00562" y="1075716"/>
                        <a:ext cx="190500" cy="2270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736E9EC-A6C5-45A7-956D-4277418CA55B}"/>
              </a:ext>
            </a:extLst>
          </p:cNvPr>
          <p:cNvCxnSpPr/>
          <p:nvPr/>
        </p:nvCxnSpPr>
        <p:spPr>
          <a:xfrm>
            <a:off x="883478" y="585211"/>
            <a:ext cx="50579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2F342BF-2D50-43E3-98FB-6125E8A6FCE1}"/>
              </a:ext>
            </a:extLst>
          </p:cNvPr>
          <p:cNvCxnSpPr/>
          <p:nvPr/>
        </p:nvCxnSpPr>
        <p:spPr>
          <a:xfrm>
            <a:off x="1111978" y="4126670"/>
            <a:ext cx="50579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BE66D8A0-B629-4EDA-8DA1-99D93334E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45682"/>
              </p:ext>
            </p:extLst>
          </p:nvPr>
        </p:nvGraphicFramePr>
        <p:xfrm>
          <a:off x="6335713" y="1092200"/>
          <a:ext cx="19018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25" imgW="1396800" imgH="279360" progId="Equation.DSMT4">
                  <p:embed/>
                </p:oleObj>
              </mc:Choice>
              <mc:Fallback>
                <p:oleObj name="Equation" r:id="rId25" imgW="1396800" imgH="27936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BE66D8A0-B629-4EDA-8DA1-99D93334E0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335713" y="1092200"/>
                        <a:ext cx="1901825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4264E0F0-3819-410B-813E-FD86F82C9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814087"/>
              </p:ext>
            </p:extLst>
          </p:nvPr>
        </p:nvGraphicFramePr>
        <p:xfrm>
          <a:off x="5947604" y="1431814"/>
          <a:ext cx="27305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27" imgW="2006280" imgH="253800" progId="Equation.DSMT4">
                  <p:embed/>
                </p:oleObj>
              </mc:Choice>
              <mc:Fallback>
                <p:oleObj name="Equation" r:id="rId27" imgW="2006280" imgH="2538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4264E0F0-3819-410B-813E-FD86F82C90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947604" y="1431814"/>
                        <a:ext cx="2730500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9805B517-5FCC-42FA-8BF0-4FAB3B709B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742789"/>
              </p:ext>
            </p:extLst>
          </p:nvPr>
        </p:nvGraphicFramePr>
        <p:xfrm>
          <a:off x="7076673" y="1746793"/>
          <a:ext cx="10890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29" imgW="799920" imgH="253800" progId="Equation.DSMT4">
                  <p:embed/>
                </p:oleObj>
              </mc:Choice>
              <mc:Fallback>
                <p:oleObj name="Equation" r:id="rId29" imgW="799920" imgH="2538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9805B517-5FCC-42FA-8BF0-4FAB3B709B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076673" y="1746793"/>
                        <a:ext cx="1089025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985E1A61-4732-4C32-A2A0-315ABA7C2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545673"/>
              </p:ext>
            </p:extLst>
          </p:nvPr>
        </p:nvGraphicFramePr>
        <p:xfrm>
          <a:off x="7300116" y="2079625"/>
          <a:ext cx="7429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31" imgW="545760" imgH="228600" progId="Equation.DSMT4">
                  <p:embed/>
                </p:oleObj>
              </mc:Choice>
              <mc:Fallback>
                <p:oleObj name="Equation" r:id="rId31" imgW="545760" imgH="2286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985E1A61-4732-4C32-A2A0-315ABA7C2F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300116" y="2079625"/>
                        <a:ext cx="742950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BE19CC58-817F-4FDB-B0E8-2B0DEB9CFF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030716"/>
              </p:ext>
            </p:extLst>
          </p:nvPr>
        </p:nvGraphicFramePr>
        <p:xfrm>
          <a:off x="3151187" y="965200"/>
          <a:ext cx="4968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33" imgW="317160" imgH="228600" progId="Equation.DSMT4">
                  <p:embed/>
                </p:oleObj>
              </mc:Choice>
              <mc:Fallback>
                <p:oleObj name="Equation" r:id="rId33" imgW="317160" imgH="2286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BE19CC58-817F-4FDB-B0E8-2B0DEB9CFF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151187" y="965200"/>
                        <a:ext cx="496888" cy="3587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53B33B09-164C-49A7-98CE-D4A999EFC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854164"/>
              </p:ext>
            </p:extLst>
          </p:nvPr>
        </p:nvGraphicFramePr>
        <p:xfrm>
          <a:off x="6308726" y="2738438"/>
          <a:ext cx="19367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35" imgW="1422360" imgH="279360" progId="Equation.DSMT4">
                  <p:embed/>
                </p:oleObj>
              </mc:Choice>
              <mc:Fallback>
                <p:oleObj name="Equation" r:id="rId35" imgW="1422360" imgH="27936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53B33B09-164C-49A7-98CE-D4A999EFCD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308726" y="2738438"/>
                        <a:ext cx="1936750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8B734B55-FB3F-4684-8828-CFC5514F40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704788"/>
              </p:ext>
            </p:extLst>
          </p:nvPr>
        </p:nvGraphicFramePr>
        <p:xfrm>
          <a:off x="5972183" y="3126287"/>
          <a:ext cx="27479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37" imgW="2019240" imgH="253800" progId="Equation.DSMT4">
                  <p:embed/>
                </p:oleObj>
              </mc:Choice>
              <mc:Fallback>
                <p:oleObj name="Equation" r:id="rId37" imgW="2019240" imgH="2538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8B734B55-FB3F-4684-8828-CFC5514F40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5972183" y="3126287"/>
                        <a:ext cx="2747963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06EC20BF-C89C-4F1D-800F-411543050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472175"/>
              </p:ext>
            </p:extLst>
          </p:nvPr>
        </p:nvGraphicFramePr>
        <p:xfrm>
          <a:off x="7017548" y="3514725"/>
          <a:ext cx="12271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39" imgW="901440" imgH="253800" progId="Equation.DSMT4">
                  <p:embed/>
                </p:oleObj>
              </mc:Choice>
              <mc:Fallback>
                <p:oleObj name="Equation" r:id="rId39" imgW="901440" imgH="25380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06EC20BF-C89C-4F1D-800F-411543050C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017548" y="3514725"/>
                        <a:ext cx="1227137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C101CDF5-55F8-478C-AD20-5F827705B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617285"/>
              </p:ext>
            </p:extLst>
          </p:nvPr>
        </p:nvGraphicFramePr>
        <p:xfrm>
          <a:off x="7363198" y="3839130"/>
          <a:ext cx="7778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41" imgW="571320" imgH="228600" progId="Equation.DSMT4">
                  <p:embed/>
                </p:oleObj>
              </mc:Choice>
              <mc:Fallback>
                <p:oleObj name="Equation" r:id="rId41" imgW="571320" imgH="2286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C101CDF5-55F8-478C-AD20-5F827705B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363198" y="3839130"/>
                        <a:ext cx="777875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491E79C2-1383-4CBE-9E50-75BFD0726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511382"/>
              </p:ext>
            </p:extLst>
          </p:nvPr>
        </p:nvGraphicFramePr>
        <p:xfrm>
          <a:off x="3237639" y="3126854"/>
          <a:ext cx="4968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43" imgW="317160" imgH="228600" progId="Equation.DSMT4">
                  <p:embed/>
                </p:oleObj>
              </mc:Choice>
              <mc:Fallback>
                <p:oleObj name="Equation" r:id="rId43" imgW="317160" imgH="2286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491E79C2-1383-4CBE-9E50-75BFD07260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237639" y="3126854"/>
                        <a:ext cx="496888" cy="3587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441A26BD-68AA-493D-B5E8-5CEC78658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53801"/>
              </p:ext>
            </p:extLst>
          </p:nvPr>
        </p:nvGraphicFramePr>
        <p:xfrm>
          <a:off x="6530976" y="4505322"/>
          <a:ext cx="17287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45" imgW="1269720" imgH="279360" progId="Equation.DSMT4">
                  <p:embed/>
                </p:oleObj>
              </mc:Choice>
              <mc:Fallback>
                <p:oleObj name="Equation" r:id="rId45" imgW="1269720" imgH="27936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441A26BD-68AA-493D-B5E8-5CEC786582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530976" y="4505322"/>
                        <a:ext cx="1728788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2FC3CAE1-059A-4397-AFEC-2BA8DFDAB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90816"/>
              </p:ext>
            </p:extLst>
          </p:nvPr>
        </p:nvGraphicFramePr>
        <p:xfrm>
          <a:off x="6040446" y="4888584"/>
          <a:ext cx="2679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47" imgW="1968480" imgH="253800" progId="Equation.DSMT4">
                  <p:embed/>
                </p:oleObj>
              </mc:Choice>
              <mc:Fallback>
                <p:oleObj name="Equation" r:id="rId47" imgW="1968480" imgH="2538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2FC3CAE1-059A-4397-AFEC-2BA8DFDAB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6040446" y="4888584"/>
                        <a:ext cx="2679700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22C41CB9-D008-45F1-9DD7-2D26425442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77174"/>
              </p:ext>
            </p:extLst>
          </p:nvPr>
        </p:nvGraphicFramePr>
        <p:xfrm>
          <a:off x="6577014" y="5222080"/>
          <a:ext cx="16256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49" imgW="1193760" imgH="253800" progId="Equation.DSMT4">
                  <p:embed/>
                </p:oleObj>
              </mc:Choice>
              <mc:Fallback>
                <p:oleObj name="Equation" r:id="rId49" imgW="1193760" imgH="25380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22C41CB9-D008-45F1-9DD7-2D26425442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6577014" y="5222080"/>
                        <a:ext cx="1625600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94231F61-9E02-476E-B492-EEF50EEB0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464173"/>
              </p:ext>
            </p:extLst>
          </p:nvPr>
        </p:nvGraphicFramePr>
        <p:xfrm>
          <a:off x="6690518" y="5541962"/>
          <a:ext cx="1485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51" imgW="1091880" imgH="253800" progId="Equation.DSMT4">
                  <p:embed/>
                </p:oleObj>
              </mc:Choice>
              <mc:Fallback>
                <p:oleObj name="Equation" r:id="rId51" imgW="1091880" imgH="25380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94231F61-9E02-476E-B492-EEF50EEB04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6690518" y="5541962"/>
                        <a:ext cx="1485900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9A6B9F34-B70D-41CD-B32C-36BFA7496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83820"/>
              </p:ext>
            </p:extLst>
          </p:nvPr>
        </p:nvGraphicFramePr>
        <p:xfrm>
          <a:off x="6789734" y="5883276"/>
          <a:ext cx="13128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53" imgW="965160" imgH="266400" progId="Equation.DSMT4">
                  <p:embed/>
                </p:oleObj>
              </mc:Choice>
              <mc:Fallback>
                <p:oleObj name="Equation" r:id="rId53" imgW="965160" imgH="26640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9A6B9F34-B70D-41CD-B32C-36BFA7496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6789734" y="5883276"/>
                        <a:ext cx="1312863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E83CA1B8-FFE3-4B08-B69C-805386ADE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853588"/>
              </p:ext>
            </p:extLst>
          </p:nvPr>
        </p:nvGraphicFramePr>
        <p:xfrm>
          <a:off x="1203325" y="4480225"/>
          <a:ext cx="24447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55" imgW="1562040" imgH="253800" progId="Equation.DSMT4">
                  <p:embed/>
                </p:oleObj>
              </mc:Choice>
              <mc:Fallback>
                <p:oleObj name="Equation" r:id="rId55" imgW="1562040" imgH="25380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E83CA1B8-FFE3-4B08-B69C-805386ADEE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203325" y="4480225"/>
                        <a:ext cx="2444750" cy="3984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F47B3273-1A06-4D1F-B291-F00C308D4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42387"/>
              </p:ext>
            </p:extLst>
          </p:nvPr>
        </p:nvGraphicFramePr>
        <p:xfrm>
          <a:off x="1832771" y="4896403"/>
          <a:ext cx="18081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57" imgW="1155600" imgH="253800" progId="Equation.DSMT4">
                  <p:embed/>
                </p:oleObj>
              </mc:Choice>
              <mc:Fallback>
                <p:oleObj name="Equation" r:id="rId57" imgW="1155600" imgH="25380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F47B3273-1A06-4D1F-B291-F00C308D42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832771" y="4896403"/>
                        <a:ext cx="1808163" cy="3984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7A2335C0-EEBF-428C-88B0-EB7A6F2F0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699970"/>
              </p:ext>
            </p:extLst>
          </p:nvPr>
        </p:nvGraphicFramePr>
        <p:xfrm>
          <a:off x="1969953" y="5326491"/>
          <a:ext cx="157003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59" imgW="1002960" imgH="253800" progId="Equation.DSMT4">
                  <p:embed/>
                </p:oleObj>
              </mc:Choice>
              <mc:Fallback>
                <p:oleObj name="Equation" r:id="rId59" imgW="1002960" imgH="25380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7A2335C0-EEBF-428C-88B0-EB7A6F2F0B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1969953" y="5326491"/>
                        <a:ext cx="1570038" cy="3984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0CE02A5C-C776-4E03-9EC2-83C9A91B6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353780"/>
              </p:ext>
            </p:extLst>
          </p:nvPr>
        </p:nvGraphicFramePr>
        <p:xfrm>
          <a:off x="2190746" y="5774531"/>
          <a:ext cx="117316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61" imgW="749160" imgH="203040" progId="Equation.DSMT4">
                  <p:embed/>
                </p:oleObj>
              </mc:Choice>
              <mc:Fallback>
                <p:oleObj name="Equation" r:id="rId61" imgW="749160" imgH="20304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0CE02A5C-C776-4E03-9EC2-83C9A91B64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2190746" y="5774531"/>
                        <a:ext cx="1173163" cy="319087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DE64D727-1CFD-41DB-A44E-C5B20227B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92120"/>
              </p:ext>
            </p:extLst>
          </p:nvPr>
        </p:nvGraphicFramePr>
        <p:xfrm>
          <a:off x="2138502" y="6144662"/>
          <a:ext cx="8747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63" imgW="558720" imgH="203040" progId="Equation.DSMT4">
                  <p:embed/>
                </p:oleObj>
              </mc:Choice>
              <mc:Fallback>
                <p:oleObj name="Equation" r:id="rId63" imgW="558720" imgH="20304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DE64D727-1CFD-41DB-A44E-C5B20227B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2138502" y="6144662"/>
                        <a:ext cx="874712" cy="319088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F898D1A9-C873-4842-AFE8-8D0AFC61BA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85561"/>
              </p:ext>
            </p:extLst>
          </p:nvPr>
        </p:nvGraphicFramePr>
        <p:xfrm>
          <a:off x="2252665" y="6527006"/>
          <a:ext cx="6556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65" imgW="419040" imgH="177480" progId="Equation.DSMT4">
                  <p:embed/>
                </p:oleObj>
              </mc:Choice>
              <mc:Fallback>
                <p:oleObj name="Equation" r:id="rId65" imgW="419040" imgH="17748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F898D1A9-C873-4842-AFE8-8D0AFC61BA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2252665" y="6527006"/>
                        <a:ext cx="655637" cy="2794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8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1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I) What is a Tangent Line?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984250"/>
            <a:ext cx="8286750" cy="1016000"/>
          </a:xfrm>
        </p:spPr>
        <p:txBody>
          <a:bodyPr/>
          <a:lstStyle/>
          <a:p>
            <a:pPr eaLnBrk="1" hangingPunct="1"/>
            <a:r>
              <a:rPr lang="en-CA" dirty="0"/>
              <a:t>A tangent is a line that intersects a circle at exactly one point and is also outside out the circle</a:t>
            </a:r>
          </a:p>
        </p:txBody>
      </p:sp>
      <p:sp>
        <p:nvSpPr>
          <p:cNvPr id="4" name="Oval 3"/>
          <p:cNvSpPr/>
          <p:nvPr/>
        </p:nvSpPr>
        <p:spPr>
          <a:xfrm>
            <a:off x="2413000" y="1985963"/>
            <a:ext cx="1260475" cy="1258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11400" y="2759075"/>
            <a:ext cx="1874838" cy="9398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38513" y="3149600"/>
            <a:ext cx="50800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4894263" y="2128838"/>
            <a:ext cx="1077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Tangent</a:t>
            </a:r>
          </a:p>
        </p:txBody>
      </p: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4930775" y="2716213"/>
            <a:ext cx="2106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Point of Tangency</a:t>
            </a:r>
          </a:p>
        </p:txBody>
      </p:sp>
      <p:sp>
        <p:nvSpPr>
          <p:cNvPr id="12" name="Freeform 11"/>
          <p:cNvSpPr/>
          <p:nvPr/>
        </p:nvSpPr>
        <p:spPr>
          <a:xfrm>
            <a:off x="4043363" y="1960563"/>
            <a:ext cx="947737" cy="847725"/>
          </a:xfrm>
          <a:custGeom>
            <a:avLst/>
            <a:gdLst>
              <a:gd name="connsiteX0" fmla="*/ 946298 w 946298"/>
              <a:gd name="connsiteY0" fmla="*/ 349101 h 848832"/>
              <a:gd name="connsiteX1" fmla="*/ 244549 w 946298"/>
              <a:gd name="connsiteY1" fmla="*/ 83288 h 848832"/>
              <a:gd name="connsiteX2" fmla="*/ 0 w 946298"/>
              <a:gd name="connsiteY2" fmla="*/ 848832 h 848832"/>
              <a:gd name="connsiteX3" fmla="*/ 0 w 946298"/>
              <a:gd name="connsiteY3" fmla="*/ 848832 h 8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298" h="848832">
                <a:moveTo>
                  <a:pt x="946298" y="349101"/>
                </a:moveTo>
                <a:cubicBezTo>
                  <a:pt x="674281" y="174550"/>
                  <a:pt x="402265" y="0"/>
                  <a:pt x="244549" y="83288"/>
                </a:cubicBezTo>
                <a:cubicBezTo>
                  <a:pt x="86833" y="166576"/>
                  <a:pt x="0" y="848832"/>
                  <a:pt x="0" y="848832"/>
                </a:cubicBezTo>
                <a:lnTo>
                  <a:pt x="0" y="848832"/>
                </a:lnTo>
              </a:path>
            </a:pathLst>
          </a:cu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" name="Freeform 12"/>
          <p:cNvSpPr/>
          <p:nvPr/>
        </p:nvSpPr>
        <p:spPr>
          <a:xfrm>
            <a:off x="3384550" y="2847975"/>
            <a:ext cx="1595438" cy="838200"/>
          </a:xfrm>
          <a:custGeom>
            <a:avLst/>
            <a:gdLst>
              <a:gd name="connsiteX0" fmla="*/ 1594884 w 1594884"/>
              <a:gd name="connsiteY0" fmla="*/ 77972 h 838200"/>
              <a:gd name="connsiteX1" fmla="*/ 1169582 w 1594884"/>
              <a:gd name="connsiteY1" fmla="*/ 120502 h 838200"/>
              <a:gd name="connsiteX2" fmla="*/ 1180214 w 1594884"/>
              <a:gd name="connsiteY2" fmla="*/ 800986 h 838200"/>
              <a:gd name="connsiteX3" fmla="*/ 0 w 1594884"/>
              <a:gd name="connsiteY3" fmla="*/ 343786 h 838200"/>
              <a:gd name="connsiteX4" fmla="*/ 0 w 1594884"/>
              <a:gd name="connsiteY4" fmla="*/ 343786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884" h="838200">
                <a:moveTo>
                  <a:pt x="1594884" y="77972"/>
                </a:moveTo>
                <a:cubicBezTo>
                  <a:pt x="1416789" y="38986"/>
                  <a:pt x="1238694" y="0"/>
                  <a:pt x="1169582" y="120502"/>
                </a:cubicBezTo>
                <a:cubicBezTo>
                  <a:pt x="1100470" y="241004"/>
                  <a:pt x="1375144" y="763772"/>
                  <a:pt x="1180214" y="800986"/>
                </a:cubicBezTo>
                <a:cubicBezTo>
                  <a:pt x="985284" y="838200"/>
                  <a:pt x="0" y="343786"/>
                  <a:pt x="0" y="343786"/>
                </a:cubicBezTo>
                <a:lnTo>
                  <a:pt x="0" y="343786"/>
                </a:lnTo>
              </a:path>
            </a:pathLst>
          </a:custGeom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1052513" y="4456113"/>
            <a:ext cx="1260475" cy="1258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 rot="10800000" flipV="1">
            <a:off x="646113" y="5140325"/>
            <a:ext cx="1025525" cy="692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7" name="TextBox 16"/>
          <p:cNvSpPr txBox="1">
            <a:spLocks noChangeArrowheads="1"/>
          </p:cNvSpPr>
          <p:nvPr/>
        </p:nvSpPr>
        <p:spPr bwMode="auto">
          <a:xfrm>
            <a:off x="538163" y="5984875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Not a Tangent!!</a:t>
            </a:r>
          </a:p>
        </p:txBody>
      </p:sp>
      <p:sp>
        <p:nvSpPr>
          <p:cNvPr id="18" name="Oval 17"/>
          <p:cNvSpPr/>
          <p:nvPr/>
        </p:nvSpPr>
        <p:spPr>
          <a:xfrm>
            <a:off x="3743325" y="4513263"/>
            <a:ext cx="1260475" cy="1260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9" name="Straight Connector 18"/>
          <p:cNvCxnSpPr/>
          <p:nvPr/>
        </p:nvCxnSpPr>
        <p:spPr>
          <a:xfrm rot="10800000" flipV="1">
            <a:off x="3336925" y="5375275"/>
            <a:ext cx="2197100" cy="51593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0" name="TextBox 19"/>
          <p:cNvSpPr txBox="1">
            <a:spLocks noChangeArrowheads="1"/>
          </p:cNvSpPr>
          <p:nvPr/>
        </p:nvSpPr>
        <p:spPr bwMode="auto">
          <a:xfrm>
            <a:off x="3228975" y="6043613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Not a Tangent!!</a:t>
            </a:r>
          </a:p>
        </p:txBody>
      </p:sp>
      <p:sp>
        <p:nvSpPr>
          <p:cNvPr id="22" name="Oval 21"/>
          <p:cNvSpPr/>
          <p:nvPr/>
        </p:nvSpPr>
        <p:spPr>
          <a:xfrm>
            <a:off x="6591300" y="4602163"/>
            <a:ext cx="1260475" cy="1260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3" name="Straight Connector 22"/>
          <p:cNvCxnSpPr>
            <a:endCxn id="22" idx="3"/>
          </p:cNvCxnSpPr>
          <p:nvPr/>
        </p:nvCxnSpPr>
        <p:spPr>
          <a:xfrm rot="10800000" flipV="1">
            <a:off x="6775450" y="5233988"/>
            <a:ext cx="460375" cy="4445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3" name="TextBox 23"/>
          <p:cNvSpPr txBox="1">
            <a:spLocks noChangeArrowheads="1"/>
          </p:cNvSpPr>
          <p:nvPr/>
        </p:nvSpPr>
        <p:spPr bwMode="auto">
          <a:xfrm>
            <a:off x="6076950" y="6132513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Not a Tangent!!</a:t>
            </a:r>
          </a:p>
        </p:txBody>
      </p:sp>
    </p:spTree>
    <p:extLst>
      <p:ext uri="{BB962C8B-B14F-4D97-AF65-F5344CB8AC3E}">
        <p14:creationId xmlns:p14="http://schemas.microsoft.com/office/powerpoint/2010/main" val="38952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 build="p"/>
      <p:bldP spid="4" grpId="0" animBg="1"/>
      <p:bldP spid="9" grpId="0" animBg="1"/>
      <p:bldP spid="11271" grpId="0"/>
      <p:bldP spid="11272" grpId="0"/>
      <p:bldP spid="12" grpId="0" animBg="1"/>
      <p:bldP spid="13" grpId="0" animBg="1"/>
      <p:bldP spid="14" grpId="0" animBg="1"/>
      <p:bldP spid="11277" grpId="0"/>
      <p:bldP spid="18" grpId="0" animBg="1"/>
      <p:bldP spid="11280" grpId="0"/>
      <p:bldP spid="22" grpId="0" animBg="1"/>
      <p:bldP spid="112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844406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6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II) Properties of a Tangent</a:t>
            </a:r>
          </a:p>
        </p:txBody>
      </p:sp>
      <p:sp>
        <p:nvSpPr>
          <p:cNvPr id="1035" name="Content Placeholder 2"/>
          <p:cNvSpPr>
            <a:spLocks noGrp="1"/>
          </p:cNvSpPr>
          <p:nvPr>
            <p:ph sz="quarter" idx="1"/>
          </p:nvPr>
        </p:nvSpPr>
        <p:spPr>
          <a:xfrm>
            <a:off x="368573" y="1069181"/>
            <a:ext cx="8119790" cy="827087"/>
          </a:xfrm>
        </p:spPr>
        <p:txBody>
          <a:bodyPr/>
          <a:lstStyle/>
          <a:p>
            <a:pPr eaLnBrk="1" hangingPunct="1"/>
            <a:r>
              <a:rPr lang="en-CA" dirty="0"/>
              <a:t>Perpendicular:  A tangent line is perpendicular to the circle’s radius at the point of tangency</a:t>
            </a:r>
          </a:p>
          <a:p>
            <a:pPr eaLnBrk="1" hangingPunct="1"/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763588" y="2878138"/>
            <a:ext cx="1258887" cy="1260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4163" y="3973513"/>
            <a:ext cx="2322512" cy="35242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462088" y="4113213"/>
            <a:ext cx="52387" cy="460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8" name="Straight Connector 7"/>
          <p:cNvCxnSpPr>
            <a:stCxn id="6" idx="0"/>
            <a:endCxn id="12" idx="0"/>
          </p:cNvCxnSpPr>
          <p:nvPr/>
        </p:nvCxnSpPr>
        <p:spPr>
          <a:xfrm rot="16200000" flipV="1">
            <a:off x="1141412" y="3767138"/>
            <a:ext cx="608013" cy="84138"/>
          </a:xfrm>
          <a:prstGeom prst="line">
            <a:avLst/>
          </a:prstGeom>
          <a:ln w="254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377950" y="3505200"/>
            <a:ext cx="50800" cy="460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454150" y="3875088"/>
            <a:ext cx="201613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1549400" y="3975101"/>
            <a:ext cx="242887" cy="30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63650" y="3289300"/>
          <a:ext cx="239713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64880" imgH="177480" progId="Equation.DSMT4">
                  <p:embed/>
                </p:oleObj>
              </mc:Choice>
              <mc:Fallback>
                <p:oleObj name="Equation" r:id="rId4" imgW="164880" imgH="17748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289300"/>
                        <a:ext cx="239713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2492375" y="3946525"/>
          <a:ext cx="28733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64880" imgH="177480" progId="Equation.DSMT4">
                  <p:embed/>
                </p:oleObj>
              </mc:Choice>
              <mc:Fallback>
                <p:oleObj name="Equation" r:id="rId6" imgW="164880" imgH="177480" progId="Equation.DSMT4">
                  <p:embed/>
                  <p:pic>
                    <p:nvPicPr>
                      <p:cNvPr id="10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3946525"/>
                        <a:ext cx="28733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1341438" y="4146550"/>
          <a:ext cx="26511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10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146550"/>
                        <a:ext cx="265112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8"/>
          <p:cNvGraphicFramePr>
            <a:graphicFrameLocks noChangeAspect="1"/>
          </p:cNvGraphicFramePr>
          <p:nvPr/>
        </p:nvGraphicFramePr>
        <p:xfrm>
          <a:off x="138113" y="4306888"/>
          <a:ext cx="26511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10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4306888"/>
                        <a:ext cx="265112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9"/>
          <p:cNvGraphicFramePr>
            <a:graphicFrameLocks noChangeAspect="1"/>
          </p:cNvGraphicFramePr>
          <p:nvPr/>
        </p:nvGraphicFramePr>
        <p:xfrm>
          <a:off x="3040063" y="2916238"/>
          <a:ext cx="25542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1333440" imgH="215640" progId="Equation.DSMT4">
                  <p:embed/>
                </p:oleObj>
              </mc:Choice>
              <mc:Fallback>
                <p:oleObj name="Equation" r:id="rId12" imgW="1333440" imgH="215640" progId="Equation.DSMT4">
                  <p:embed/>
                  <p:pic>
                    <p:nvPicPr>
                      <p:cNvPr id="103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2916238"/>
                        <a:ext cx="2554287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0"/>
          <p:cNvGraphicFramePr>
            <a:graphicFrameLocks noChangeAspect="1"/>
          </p:cNvGraphicFramePr>
          <p:nvPr/>
        </p:nvGraphicFramePr>
        <p:xfrm>
          <a:off x="3135313" y="3384550"/>
          <a:ext cx="23590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4" imgW="1231560" imgH="495000" progId="Equation.DSMT4">
                  <p:embed/>
                </p:oleObj>
              </mc:Choice>
              <mc:Fallback>
                <p:oleObj name="Equation" r:id="rId14" imgW="1231560" imgH="495000" progId="Equation.DSMT4">
                  <p:embed/>
                  <p:pic>
                    <p:nvPicPr>
                      <p:cNvPr id="103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3384550"/>
                        <a:ext cx="23590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11"/>
          <p:cNvGraphicFramePr>
            <a:graphicFrameLocks noChangeAspect="1"/>
          </p:cNvGraphicFramePr>
          <p:nvPr/>
        </p:nvGraphicFramePr>
        <p:xfrm>
          <a:off x="6505575" y="3048000"/>
          <a:ext cx="19827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6" imgW="939600" imgH="228600" progId="Equation.DSMT4">
                  <p:embed/>
                </p:oleObj>
              </mc:Choice>
              <mc:Fallback>
                <p:oleObj name="Equation" r:id="rId16" imgW="939600" imgH="228600" progId="Equation.DSMT4">
                  <p:embed/>
                  <p:pic>
                    <p:nvPicPr>
                      <p:cNvPr id="103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75" y="3048000"/>
                        <a:ext cx="19827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Arrow 31"/>
          <p:cNvSpPr/>
          <p:nvPr/>
        </p:nvSpPr>
        <p:spPr>
          <a:xfrm>
            <a:off x="5664200" y="3398838"/>
            <a:ext cx="722313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033" name="Object 12"/>
          <p:cNvGraphicFramePr>
            <a:graphicFrameLocks noChangeAspect="1"/>
          </p:cNvGraphicFramePr>
          <p:nvPr/>
        </p:nvGraphicFramePr>
        <p:xfrm>
          <a:off x="6588125" y="3705225"/>
          <a:ext cx="19954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8" imgW="1041120" imgH="457200" progId="Equation.DSMT4">
                  <p:embed/>
                </p:oleObj>
              </mc:Choice>
              <mc:Fallback>
                <p:oleObj name="Equation" r:id="rId18" imgW="1041120" imgH="457200" progId="Equation.DSMT4">
                  <p:embed/>
                  <p:pic>
                    <p:nvPicPr>
                      <p:cNvPr id="10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705225"/>
                        <a:ext cx="199548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4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build="p"/>
      <p:bldP spid="4" grpId="0" animBg="1"/>
      <p:bldP spid="12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Content Placeholder 2"/>
          <p:cNvSpPr>
            <a:spLocks noGrp="1"/>
          </p:cNvSpPr>
          <p:nvPr>
            <p:ph sz="quarter" idx="1"/>
          </p:nvPr>
        </p:nvSpPr>
        <p:spPr>
          <a:xfrm>
            <a:off x="415925" y="703263"/>
            <a:ext cx="7467600" cy="1006475"/>
          </a:xfrm>
        </p:spPr>
        <p:txBody>
          <a:bodyPr/>
          <a:lstStyle/>
          <a:p>
            <a:pPr eaLnBrk="1" hangingPunct="1"/>
            <a:r>
              <a:rPr lang="en-CA" dirty="0"/>
              <a:t>EQUAL Distances:  Two tangents from the same exterior point to a circle are equal in length</a:t>
            </a:r>
          </a:p>
          <a:p>
            <a:pPr eaLnBrk="1" hangingPunct="1"/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341313" y="2435225"/>
            <a:ext cx="1439862" cy="1441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6" name="Straight Connector 5"/>
          <p:cNvCxnSpPr>
            <a:endCxn id="7" idx="6"/>
          </p:cNvCxnSpPr>
          <p:nvPr/>
        </p:nvCxnSpPr>
        <p:spPr>
          <a:xfrm>
            <a:off x="700088" y="2298700"/>
            <a:ext cx="2084387" cy="54927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023938" y="3144838"/>
            <a:ext cx="50800" cy="6191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024856" y="3259932"/>
            <a:ext cx="188913" cy="10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978819" y="2632869"/>
            <a:ext cx="215900" cy="55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09638" y="2951163"/>
          <a:ext cx="239712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64880" imgH="177480" progId="Equation.DSMT4">
                  <p:embed/>
                </p:oleObj>
              </mc:Choice>
              <mc:Fallback>
                <p:oleObj name="Equation" r:id="rId4" imgW="164880" imgH="17748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2951163"/>
                        <a:ext cx="239712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792413" y="2684463"/>
          <a:ext cx="28733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64880" imgH="177480" progId="Equation.DSMT4">
                  <p:embed/>
                </p:oleObj>
              </mc:Choice>
              <mc:Fallback>
                <p:oleObj name="Equation" r:id="rId6" imgW="164880" imgH="17748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2684463"/>
                        <a:ext cx="287337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409700" y="3784600"/>
          <a:ext cx="2651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3784600"/>
                        <a:ext cx="265113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166813" y="2125663"/>
          <a:ext cx="26511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2125663"/>
                        <a:ext cx="265112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TextBox 15"/>
          <p:cNvSpPr txBox="1">
            <a:spLocks noChangeArrowheads="1"/>
          </p:cNvSpPr>
          <p:nvPr/>
        </p:nvSpPr>
        <p:spPr bwMode="auto">
          <a:xfrm>
            <a:off x="2259013" y="4103688"/>
            <a:ext cx="1136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>
                <a:latin typeface="Century Schoolbook" pitchFamily="18" charset="0"/>
              </a:rPr>
              <a:t>Exterior </a:t>
            </a:r>
            <a:br>
              <a:rPr lang="en-CA">
                <a:latin typeface="Century Schoolbook" pitchFamily="18" charset="0"/>
              </a:rPr>
            </a:br>
            <a:r>
              <a:rPr lang="en-CA">
                <a:latin typeface="Century Schoolbook" pitchFamily="18" charset="0"/>
              </a:rPr>
              <a:t>Point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44488" y="2870200"/>
            <a:ext cx="2414587" cy="1677988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732088" y="2824163"/>
            <a:ext cx="52387" cy="460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1209675" y="2427288"/>
            <a:ext cx="50800" cy="460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1447800" y="3727450"/>
            <a:ext cx="50800" cy="460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3" name="Freeform 32"/>
          <p:cNvSpPr/>
          <p:nvPr/>
        </p:nvSpPr>
        <p:spPr>
          <a:xfrm>
            <a:off x="2293938" y="2824163"/>
            <a:ext cx="1836737" cy="1628775"/>
          </a:xfrm>
          <a:custGeom>
            <a:avLst/>
            <a:gdLst>
              <a:gd name="connsiteX0" fmla="*/ 995548 w 1836717"/>
              <a:gd name="connsiteY0" fmla="*/ 1628898 h 1628898"/>
              <a:gd name="connsiteX1" fmla="*/ 1696192 w 1836717"/>
              <a:gd name="connsiteY1" fmla="*/ 1237012 h 1628898"/>
              <a:gd name="connsiteX2" fmla="*/ 152400 w 1836717"/>
              <a:gd name="connsiteY2" fmla="*/ 1023257 h 1628898"/>
              <a:gd name="connsiteX3" fmla="*/ 781792 w 1836717"/>
              <a:gd name="connsiteY3" fmla="*/ 583870 h 1628898"/>
              <a:gd name="connsiteX4" fmla="*/ 484909 w 1836717"/>
              <a:gd name="connsiteY4" fmla="*/ 85106 h 1628898"/>
              <a:gd name="connsiteX5" fmla="*/ 484909 w 1836717"/>
              <a:gd name="connsiteY5" fmla="*/ 73231 h 162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717" h="1628898">
                <a:moveTo>
                  <a:pt x="995548" y="1628898"/>
                </a:moveTo>
                <a:cubicBezTo>
                  <a:pt x="1416132" y="1483425"/>
                  <a:pt x="1836717" y="1337952"/>
                  <a:pt x="1696192" y="1237012"/>
                </a:cubicBezTo>
                <a:cubicBezTo>
                  <a:pt x="1555667" y="1136072"/>
                  <a:pt x="304800" y="1132114"/>
                  <a:pt x="152400" y="1023257"/>
                </a:cubicBezTo>
                <a:cubicBezTo>
                  <a:pt x="0" y="914400"/>
                  <a:pt x="726374" y="740228"/>
                  <a:pt x="781792" y="583870"/>
                </a:cubicBezTo>
                <a:cubicBezTo>
                  <a:pt x="837210" y="427512"/>
                  <a:pt x="534390" y="170213"/>
                  <a:pt x="484909" y="85106"/>
                </a:cubicBezTo>
                <a:cubicBezTo>
                  <a:pt x="435429" y="0"/>
                  <a:pt x="460169" y="36615"/>
                  <a:pt x="484909" y="73231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70" name="TextBox 33"/>
          <p:cNvSpPr txBox="1">
            <a:spLocks noChangeArrowheads="1"/>
          </p:cNvSpPr>
          <p:nvPr/>
        </p:nvSpPr>
        <p:spPr bwMode="auto">
          <a:xfrm>
            <a:off x="3824288" y="2232025"/>
            <a:ext cx="2112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>
                <a:latin typeface="Century Schoolbook" pitchFamily="18" charset="0"/>
              </a:rPr>
              <a:t>Point “C” is the Exterior Point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954463" y="3109913"/>
          <a:ext cx="18542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1066680" imgH="507960" progId="Equation.DSMT4">
                  <p:embed/>
                </p:oleObj>
              </mc:Choice>
              <mc:Fallback>
                <p:oleObj name="Equation" r:id="rId12" imgW="1066680" imgH="50796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3109913"/>
                        <a:ext cx="185420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ight Arrow 35"/>
          <p:cNvSpPr/>
          <p:nvPr/>
        </p:nvSpPr>
        <p:spPr>
          <a:xfrm>
            <a:off x="5853113" y="2768600"/>
            <a:ext cx="723900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894513" y="2784475"/>
          <a:ext cx="1368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4" imgW="787320" imgH="228600" progId="Equation.DSMT4">
                  <p:embed/>
                </p:oleObj>
              </mc:Choice>
              <mc:Fallback>
                <p:oleObj name="Equation" r:id="rId14" imgW="787320" imgH="22860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3" y="2784475"/>
                        <a:ext cx="1368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69900" y="2068513"/>
          <a:ext cx="28733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6" imgW="164880" imgH="164880" progId="Equation.DSMT4">
                  <p:embed/>
                </p:oleObj>
              </mc:Choice>
              <mc:Fallback>
                <p:oleObj name="Equation" r:id="rId16" imgW="164880" imgH="16488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068513"/>
                        <a:ext cx="287338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11138" y="4551363"/>
          <a:ext cx="30956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8" imgW="177480" imgH="164880" progId="Equation.DSMT4">
                  <p:embed/>
                </p:oleObj>
              </mc:Choice>
              <mc:Fallback>
                <p:oleObj name="Equation" r:id="rId18" imgW="177480" imgH="16488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4551363"/>
                        <a:ext cx="309562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268413" y="2451100"/>
            <a:ext cx="1485900" cy="398463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3"/>
          </p:cNvCxnSpPr>
          <p:nvPr/>
        </p:nvCxnSpPr>
        <p:spPr>
          <a:xfrm flipV="1">
            <a:off x="1458913" y="2863850"/>
            <a:ext cx="1281112" cy="898525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9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/>
      <p:bldP spid="5" grpId="0" animBg="1"/>
      <p:bldP spid="9" grpId="0" animBg="1"/>
      <p:bldP spid="2064" grpId="0"/>
      <p:bldP spid="7" grpId="0" animBg="1"/>
      <p:bldP spid="26" grpId="0" animBg="1"/>
      <p:bldP spid="27" grpId="0" animBg="1"/>
      <p:bldP spid="33" grpId="0" animBg="1"/>
      <p:bldP spid="2070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8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Ex: Find the value of the “X”</a:t>
            </a:r>
          </a:p>
        </p:txBody>
      </p:sp>
      <p:sp>
        <p:nvSpPr>
          <p:cNvPr id="3" name="Oval 2"/>
          <p:cNvSpPr/>
          <p:nvPr/>
        </p:nvSpPr>
        <p:spPr>
          <a:xfrm>
            <a:off x="341313" y="1425575"/>
            <a:ext cx="1439862" cy="1441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4" name="Straight Connector 3"/>
          <p:cNvCxnSpPr>
            <a:endCxn id="13" idx="6"/>
          </p:cNvCxnSpPr>
          <p:nvPr/>
        </p:nvCxnSpPr>
        <p:spPr>
          <a:xfrm>
            <a:off x="700088" y="1289050"/>
            <a:ext cx="2084387" cy="54927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023938" y="2135188"/>
            <a:ext cx="50800" cy="6191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>
            <a:endCxn id="13" idx="0"/>
          </p:cNvCxnSpPr>
          <p:nvPr/>
        </p:nvCxnSpPr>
        <p:spPr>
          <a:xfrm flipV="1">
            <a:off x="1038225" y="1814513"/>
            <a:ext cx="1720850" cy="36671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4" idx="3"/>
          </p:cNvCxnSpPr>
          <p:nvPr/>
        </p:nvCxnSpPr>
        <p:spPr>
          <a:xfrm rot="5400000">
            <a:off x="775494" y="1739106"/>
            <a:ext cx="723900" cy="16033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71538" y="2198688"/>
          <a:ext cx="239712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64880" imgH="177480" progId="Equation.DSMT4">
                  <p:embed/>
                </p:oleObj>
              </mc:Choice>
              <mc:Fallback>
                <p:oleObj name="Equation" r:id="rId4" imgW="164880" imgH="17748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2198688"/>
                        <a:ext cx="239712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792413" y="1674813"/>
          <a:ext cx="28733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64880" imgH="177480" progId="Equation.DSMT4">
                  <p:embed/>
                </p:oleObj>
              </mc:Choice>
              <mc:Fallback>
                <p:oleObj name="Equation" r:id="rId6" imgW="164880" imgH="17748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1674813"/>
                        <a:ext cx="287337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606550" y="1970088"/>
          <a:ext cx="3317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1970088"/>
                        <a:ext cx="3317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166813" y="1116013"/>
          <a:ext cx="26511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1116013"/>
                        <a:ext cx="265112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344488" y="1860550"/>
            <a:ext cx="2414587" cy="1677988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732088" y="1814513"/>
            <a:ext cx="52387" cy="460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1209675" y="1417638"/>
            <a:ext cx="50800" cy="460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1447800" y="2717800"/>
            <a:ext cx="50800" cy="460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922338" y="1658938"/>
          <a:ext cx="2206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658938"/>
                        <a:ext cx="22066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1819275" y="1333500"/>
          <a:ext cx="3302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190440" imgH="164880" progId="Equation.DSMT4">
                  <p:embed/>
                </p:oleObj>
              </mc:Choice>
              <mc:Fallback>
                <p:oleObj name="Equation" r:id="rId14" imgW="190440" imgH="164880" progId="Equation.DSMT4">
                  <p:embed/>
                  <p:pic>
                    <p:nvPicPr>
                      <p:cNvPr id="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333500"/>
                        <a:ext cx="3302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7"/>
          <p:cNvGraphicFramePr>
            <a:graphicFrameLocks noChangeAspect="1"/>
          </p:cNvGraphicFramePr>
          <p:nvPr/>
        </p:nvGraphicFramePr>
        <p:xfrm>
          <a:off x="3479800" y="1550988"/>
          <a:ext cx="36036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6" imgW="1574640" imgH="164880" progId="Equation.DSMT4">
                  <p:embed/>
                </p:oleObj>
              </mc:Choice>
              <mc:Fallback>
                <p:oleObj name="Equation" r:id="rId16" imgW="1574640" imgH="164880" progId="Equation.DSMT4">
                  <p:embed/>
                  <p:pic>
                    <p:nvPicPr>
                      <p:cNvPr id="308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1550988"/>
                        <a:ext cx="36036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5"/>
          <p:cNvGraphicFramePr>
            <a:graphicFrameLocks noChangeAspect="1"/>
          </p:cNvGraphicFramePr>
          <p:nvPr/>
        </p:nvGraphicFramePr>
        <p:xfrm>
          <a:off x="1366838" y="2814638"/>
          <a:ext cx="26511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8" imgW="152280" imgH="164880" progId="Equation.DSMT4">
                  <p:embed/>
                </p:oleObj>
              </mc:Choice>
              <mc:Fallback>
                <p:oleObj name="Equation" r:id="rId18" imgW="152280" imgH="164880" progId="Equation.DSMT4">
                  <p:embed/>
                  <p:pic>
                    <p:nvPicPr>
                      <p:cNvPr id="30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2814638"/>
                        <a:ext cx="265112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4"/>
          <p:cNvGraphicFramePr>
            <a:graphicFrameLocks noChangeAspect="1"/>
          </p:cNvGraphicFramePr>
          <p:nvPr/>
        </p:nvGraphicFramePr>
        <p:xfrm>
          <a:off x="1979613" y="2301875"/>
          <a:ext cx="3317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20" imgW="139680" imgH="164880" progId="Equation.DSMT4">
                  <p:embed/>
                </p:oleObj>
              </mc:Choice>
              <mc:Fallback>
                <p:oleObj name="Equation" r:id="rId20" imgW="139680" imgH="164880" progId="Equation.DSMT4">
                  <p:embed/>
                  <p:pic>
                    <p:nvPicPr>
                      <p:cNvPr id="122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301875"/>
                        <a:ext cx="3317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7"/>
          <p:cNvGraphicFramePr>
            <a:graphicFrameLocks noChangeAspect="1"/>
          </p:cNvGraphicFramePr>
          <p:nvPr/>
        </p:nvGraphicFramePr>
        <p:xfrm>
          <a:off x="3460750" y="2351088"/>
          <a:ext cx="3632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2" imgW="1587240" imgH="164880" progId="Equation.DSMT4">
                  <p:embed/>
                </p:oleObj>
              </mc:Choice>
              <mc:Fallback>
                <p:oleObj name="Equation" r:id="rId22" imgW="1587240" imgH="164880" progId="Equation.DSMT4">
                  <p:embed/>
                  <p:pic>
                    <p:nvPicPr>
                      <p:cNvPr id="30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2351088"/>
                        <a:ext cx="3632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1455738" y="4195763"/>
            <a:ext cx="2159000" cy="2160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28" name="Straight Connector 27"/>
          <p:cNvCxnSpPr>
            <a:endCxn id="37" idx="2"/>
          </p:cNvCxnSpPr>
          <p:nvPr/>
        </p:nvCxnSpPr>
        <p:spPr>
          <a:xfrm rot="10800000" flipV="1">
            <a:off x="330200" y="3971925"/>
            <a:ext cx="2351088" cy="11874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513013" y="5232400"/>
            <a:ext cx="50800" cy="6191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325438" y="5167313"/>
            <a:ext cx="2165350" cy="13589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8" idx="5"/>
            <a:endCxn id="29" idx="1"/>
          </p:cNvCxnSpPr>
          <p:nvPr/>
        </p:nvCxnSpPr>
        <p:spPr>
          <a:xfrm rot="16200000" flipH="1">
            <a:off x="1841500" y="4562475"/>
            <a:ext cx="904875" cy="45402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1346200" y="4989513"/>
          <a:ext cx="27622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24" imgW="190440" imgH="177480" progId="Equation.DSMT4">
                  <p:embed/>
                </p:oleObj>
              </mc:Choice>
              <mc:Fallback>
                <p:oleObj name="Equation" r:id="rId24" imgW="190440" imgH="177480" progId="Equation.DSMT4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4989513"/>
                        <a:ext cx="276225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2674938" y="5124450"/>
          <a:ext cx="360362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26" imgW="330120" imgH="215640" progId="Equation.DSMT4">
                  <p:embed/>
                </p:oleObj>
              </mc:Choice>
              <mc:Fallback>
                <p:oleObj name="Equation" r:id="rId26" imgW="330120" imgH="215640" progId="Equation.DSMT4">
                  <p:embed/>
                  <p:pic>
                    <p:nvPicPr>
                      <p:cNvPr id="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5124450"/>
                        <a:ext cx="360362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5"/>
          <p:cNvGraphicFramePr>
            <a:graphicFrameLocks noChangeAspect="1"/>
          </p:cNvGraphicFramePr>
          <p:nvPr/>
        </p:nvGraphicFramePr>
        <p:xfrm>
          <a:off x="96838" y="4991100"/>
          <a:ext cx="26511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28" imgW="152280" imgH="164880" progId="Equation.DSMT4">
                  <p:embed/>
                </p:oleObj>
              </mc:Choice>
              <mc:Fallback>
                <p:oleObj name="Equation" r:id="rId28" imgW="152280" imgH="164880" progId="Equation.DSMT4">
                  <p:embed/>
                  <p:pic>
                    <p:nvPicPr>
                      <p:cNvPr id="30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4991100"/>
                        <a:ext cx="265112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330200" y="5137150"/>
            <a:ext cx="52388" cy="460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8" name="Oval 37"/>
          <p:cNvSpPr/>
          <p:nvPr/>
        </p:nvSpPr>
        <p:spPr>
          <a:xfrm>
            <a:off x="2024063" y="4297363"/>
            <a:ext cx="50800" cy="460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1931988" y="6149975"/>
            <a:ext cx="50800" cy="460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40" name="Object 8"/>
          <p:cNvGraphicFramePr>
            <a:graphicFrameLocks noChangeAspect="1"/>
          </p:cNvGraphicFramePr>
          <p:nvPr/>
        </p:nvGraphicFramePr>
        <p:xfrm>
          <a:off x="539750" y="5021263"/>
          <a:ext cx="174625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29" imgW="126720" imgH="139680" progId="Equation.DSMT4">
                  <p:embed/>
                </p:oleObj>
              </mc:Choice>
              <mc:Fallback>
                <p:oleObj name="Equation" r:id="rId29" imgW="126720" imgH="139680" progId="Equation.DSMT4">
                  <p:embed/>
                  <p:pic>
                    <p:nvPicPr>
                      <p:cNvPr id="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021263"/>
                        <a:ext cx="174625" cy="1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9"/>
          <p:cNvGraphicFramePr>
            <a:graphicFrameLocks noChangeAspect="1"/>
          </p:cNvGraphicFramePr>
          <p:nvPr/>
        </p:nvGraphicFramePr>
        <p:xfrm>
          <a:off x="1814513" y="4043363"/>
          <a:ext cx="2873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1" imgW="164880" imgH="177480" progId="Equation.DSMT4">
                  <p:embed/>
                </p:oleObj>
              </mc:Choice>
              <mc:Fallback>
                <p:oleObj name="Equation" r:id="rId31" imgW="164880" imgH="177480" progId="Equation.DSMT4">
                  <p:embed/>
                  <p:pic>
                    <p:nvPicPr>
                      <p:cNvPr id="308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4043363"/>
                        <a:ext cx="287337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5"/>
          <p:cNvGraphicFramePr>
            <a:graphicFrameLocks noChangeAspect="1"/>
          </p:cNvGraphicFramePr>
          <p:nvPr/>
        </p:nvGraphicFramePr>
        <p:xfrm>
          <a:off x="1751013" y="6149975"/>
          <a:ext cx="26511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3" imgW="152280" imgH="164880" progId="Equation.DSMT4">
                  <p:embed/>
                </p:oleObj>
              </mc:Choice>
              <mc:Fallback>
                <p:oleObj name="Equation" r:id="rId33" imgW="152280" imgH="164880" progId="Equation.DSMT4">
                  <p:embed/>
                  <p:pic>
                    <p:nvPicPr>
                      <p:cNvPr id="30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6149975"/>
                        <a:ext cx="265112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/>
        </p:nvGraphicFramePr>
        <p:xfrm>
          <a:off x="860425" y="5651500"/>
          <a:ext cx="2444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4" imgW="139680" imgH="164880" progId="Equation.DSMT4">
                  <p:embed/>
                </p:oleObj>
              </mc:Choice>
              <mc:Fallback>
                <p:oleObj name="Equation" r:id="rId34" imgW="139680" imgH="164880" progId="Equation.DSMT4">
                  <p:embed/>
                  <p:pic>
                    <p:nvPicPr>
                      <p:cNvPr id="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5651500"/>
                        <a:ext cx="244475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Connector 50"/>
          <p:cNvCxnSpPr>
            <a:stCxn id="29" idx="3"/>
            <a:endCxn id="39" idx="0"/>
          </p:cNvCxnSpPr>
          <p:nvPr/>
        </p:nvCxnSpPr>
        <p:spPr>
          <a:xfrm rot="5400000">
            <a:off x="1807369" y="5436394"/>
            <a:ext cx="863600" cy="5635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9" idx="2"/>
            <a:endCxn id="37" idx="6"/>
          </p:cNvCxnSpPr>
          <p:nvPr/>
        </p:nvCxnSpPr>
        <p:spPr>
          <a:xfrm rot="10800000">
            <a:off x="382588" y="5159375"/>
            <a:ext cx="2130425" cy="10477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c 65"/>
          <p:cNvSpPr/>
          <p:nvPr/>
        </p:nvSpPr>
        <p:spPr>
          <a:xfrm>
            <a:off x="2408238" y="5124450"/>
            <a:ext cx="269875" cy="269875"/>
          </a:xfrm>
          <a:prstGeom prst="arc">
            <a:avLst>
              <a:gd name="adj1" fmla="val 14439659"/>
              <a:gd name="adj2" fmla="val 6753271"/>
            </a:avLst>
          </a:prstGeom>
          <a:ln>
            <a:solidFill>
              <a:srgbClr val="FF00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2309" name="Object 2"/>
          <p:cNvGraphicFramePr>
            <a:graphicFrameLocks noChangeAspect="1"/>
          </p:cNvGraphicFramePr>
          <p:nvPr/>
        </p:nvGraphicFramePr>
        <p:xfrm>
          <a:off x="2303463" y="4625975"/>
          <a:ext cx="1841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5" imgW="126720" imgH="177480" progId="Equation.DSMT4">
                  <p:embed/>
                </p:oleObj>
              </mc:Choice>
              <mc:Fallback>
                <p:oleObj name="Equation" r:id="rId35" imgW="126720" imgH="177480" progId="Equation.DSMT4">
                  <p:embed/>
                  <p:pic>
                    <p:nvPicPr>
                      <p:cNvPr id="1230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4625975"/>
                        <a:ext cx="18415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7"/>
          <p:cNvGraphicFramePr>
            <a:graphicFrameLocks noChangeAspect="1"/>
          </p:cNvGraphicFramePr>
          <p:nvPr/>
        </p:nvGraphicFramePr>
        <p:xfrm>
          <a:off x="3981450" y="4700588"/>
          <a:ext cx="36036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7" imgW="1574640" imgH="164880" progId="Equation.DSMT4">
                  <p:embed/>
                </p:oleObj>
              </mc:Choice>
              <mc:Fallback>
                <p:oleObj name="Equation" r:id="rId37" imgW="1574640" imgH="164880" progId="Equation.DSMT4">
                  <p:embed/>
                  <p:pic>
                    <p:nvPicPr>
                      <p:cNvPr id="309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4700588"/>
                        <a:ext cx="36036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ct 7"/>
          <p:cNvGraphicFramePr>
            <a:graphicFrameLocks noChangeAspect="1"/>
          </p:cNvGraphicFramePr>
          <p:nvPr/>
        </p:nvGraphicFramePr>
        <p:xfrm>
          <a:off x="3962400" y="5500688"/>
          <a:ext cx="3632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38" imgW="1587240" imgH="164880" progId="Equation.DSMT4">
                  <p:embed/>
                </p:oleObj>
              </mc:Choice>
              <mc:Fallback>
                <p:oleObj name="Equation" r:id="rId38" imgW="1587240" imgH="164880" progId="Equation.DSMT4">
                  <p:embed/>
                  <p:pic>
                    <p:nvPicPr>
                      <p:cNvPr id="30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500688"/>
                        <a:ext cx="3632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4221163" y="1490663"/>
          <a:ext cx="3302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9" imgW="190440" imgH="177480" progId="Equation.DSMT4">
                  <p:embed/>
                </p:oleObj>
              </mc:Choice>
              <mc:Fallback>
                <p:oleObj name="Equation" r:id="rId39" imgW="190440" imgH="177480" progId="Equation.DSMT4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163" y="1490663"/>
                        <a:ext cx="3302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5549900" y="1458913"/>
          <a:ext cx="14081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41" imgW="812520" imgH="215640" progId="Equation.DSMT4">
                  <p:embed/>
                </p:oleObj>
              </mc:Choice>
              <mc:Fallback>
                <p:oleObj name="Equation" r:id="rId41" imgW="812520" imgH="215640" progId="Equation.DSMT4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1458913"/>
                        <a:ext cx="14081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187825" y="2311400"/>
          <a:ext cx="3302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43" imgW="190440" imgH="164880" progId="Equation.DSMT4">
                  <p:embed/>
                </p:oleObj>
              </mc:Choice>
              <mc:Fallback>
                <p:oleObj name="Equation" r:id="rId43" imgW="190440" imgH="16488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2311400"/>
                        <a:ext cx="3302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5118100" y="2268538"/>
          <a:ext cx="24653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45" imgW="1422360" imgH="215640" progId="Equation.DSMT4">
                  <p:embed/>
                </p:oleObj>
              </mc:Choice>
              <mc:Fallback>
                <p:oleObj name="Equation" r:id="rId45" imgW="1422360" imgH="215640" progId="Equation.DSMT4">
                  <p:embed/>
                  <p:pic>
                    <p:nvPicPr>
                      <p:cNvPr id="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2268538"/>
                        <a:ext cx="24653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4689475" y="4559300"/>
          <a:ext cx="4191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47" imgW="241200" imgH="215640" progId="Equation.DSMT4">
                  <p:embed/>
                </p:oleObj>
              </mc:Choice>
              <mc:Fallback>
                <p:oleObj name="Equation" r:id="rId47" imgW="241200" imgH="21564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4559300"/>
                        <a:ext cx="4191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/>
        </p:nvGraphicFramePr>
        <p:xfrm>
          <a:off x="5797550" y="4608513"/>
          <a:ext cx="19145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49" imgW="1104840" imgH="215640" progId="Equation.DSMT4">
                  <p:embed/>
                </p:oleObj>
              </mc:Choice>
              <mc:Fallback>
                <p:oleObj name="Equation" r:id="rId49" imgW="1104840" imgH="215640" progId="Equation.DSMT4">
                  <p:embed/>
                  <p:pic>
                    <p:nvPicPr>
                      <p:cNvPr id="2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4608513"/>
                        <a:ext cx="19145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4735513" y="5411788"/>
          <a:ext cx="3302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51" imgW="190440" imgH="164880" progId="Equation.DSMT4">
                  <p:embed/>
                </p:oleObj>
              </mc:Choice>
              <mc:Fallback>
                <p:oleObj name="Equation" r:id="rId51" imgW="190440" imgH="164880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5411788"/>
                        <a:ext cx="33020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/>
        </p:nvGraphicFramePr>
        <p:xfrm>
          <a:off x="6027738" y="5429250"/>
          <a:ext cx="14081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53" imgW="812520" imgH="215640" progId="Equation.DSMT4">
                  <p:embed/>
                </p:oleObj>
              </mc:Choice>
              <mc:Fallback>
                <p:oleObj name="Equation" r:id="rId53" imgW="812520" imgH="21564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5429250"/>
                        <a:ext cx="14081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34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05650" cy="60166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/>
              <a:t>Practice: Find the Missing Sides</a:t>
            </a:r>
          </a:p>
        </p:txBody>
      </p:sp>
      <p:sp>
        <p:nvSpPr>
          <p:cNvPr id="4" name="Oval 3"/>
          <p:cNvSpPr/>
          <p:nvPr/>
        </p:nvSpPr>
        <p:spPr>
          <a:xfrm>
            <a:off x="598488" y="1319213"/>
            <a:ext cx="2808287" cy="280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1941513" y="2698750"/>
            <a:ext cx="50800" cy="6191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1360488" y="2100263"/>
            <a:ext cx="1263650" cy="1263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8" name="Straight Connector 7"/>
          <p:cNvCxnSpPr>
            <a:stCxn id="4" idx="2"/>
            <a:endCxn id="4" idx="6"/>
          </p:cNvCxnSpPr>
          <p:nvPr/>
        </p:nvCxnSpPr>
        <p:spPr>
          <a:xfrm rot="10800000" flipH="1">
            <a:off x="598488" y="2722563"/>
            <a:ext cx="2808287" cy="15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</p:cNvCxnSpPr>
          <p:nvPr/>
        </p:nvCxnSpPr>
        <p:spPr>
          <a:xfrm rot="10800000" flipH="1">
            <a:off x="598488" y="1590675"/>
            <a:ext cx="2220912" cy="11318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47663" y="2713038"/>
          <a:ext cx="26511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40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713038"/>
                        <a:ext cx="265112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127125" y="2727325"/>
          <a:ext cx="28733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64880" imgH="177480" progId="Equation.DSMT4">
                  <p:embed/>
                </p:oleObj>
              </mc:Choice>
              <mc:Fallback>
                <p:oleObj name="Equation" r:id="rId6" imgW="164880" imgH="177480" progId="Equation.DSMT4">
                  <p:embed/>
                  <p:pic>
                    <p:nvPicPr>
                      <p:cNvPr id="40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2727325"/>
                        <a:ext cx="28733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1820863" y="2738438"/>
          <a:ext cx="28733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64880" imgH="177480" progId="Equation.DSMT4">
                  <p:embed/>
                </p:oleObj>
              </mc:Choice>
              <mc:Fallback>
                <p:oleObj name="Equation" r:id="rId8" imgW="164880" imgH="177480" progId="Equation.DSMT4">
                  <p:embed/>
                  <p:pic>
                    <p:nvPicPr>
                      <p:cNvPr id="41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2738438"/>
                        <a:ext cx="287337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557463" y="2732088"/>
          <a:ext cx="30956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177480" imgH="164880" progId="Equation.DSMT4">
                  <p:embed/>
                </p:oleObj>
              </mc:Choice>
              <mc:Fallback>
                <p:oleObj name="Equation" r:id="rId10" imgW="177480" imgH="164880" progId="Equation.DSMT4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2732088"/>
                        <a:ext cx="309562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5"/>
          <p:cNvGraphicFramePr>
            <a:graphicFrameLocks noChangeAspect="1"/>
          </p:cNvGraphicFramePr>
          <p:nvPr/>
        </p:nvGraphicFramePr>
        <p:xfrm>
          <a:off x="3368675" y="2701925"/>
          <a:ext cx="2651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152280" imgH="164880" progId="Equation.DSMT4">
                  <p:embed/>
                </p:oleObj>
              </mc:Choice>
              <mc:Fallback>
                <p:oleObj name="Equation" r:id="rId12" imgW="152280" imgH="164880" progId="Equation.DSMT4">
                  <p:embed/>
                  <p:pic>
                    <p:nvPicPr>
                      <p:cNvPr id="410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2701925"/>
                        <a:ext cx="265113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2789238" y="1350963"/>
          <a:ext cx="28733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4" imgW="164880" imgH="164880" progId="Equation.DSMT4">
                  <p:embed/>
                </p:oleObj>
              </mc:Choice>
              <mc:Fallback>
                <p:oleObj name="Equation" r:id="rId14" imgW="164880" imgH="164880" progId="Equation.DSMT4">
                  <p:embed/>
                  <p:pic>
                    <p:nvPicPr>
                      <p:cNvPr id="41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1350963"/>
                        <a:ext cx="287337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5"/>
          <p:cNvGraphicFramePr>
            <a:graphicFrameLocks noChangeAspect="1"/>
          </p:cNvGraphicFramePr>
          <p:nvPr/>
        </p:nvGraphicFramePr>
        <p:xfrm>
          <a:off x="1481138" y="1922463"/>
          <a:ext cx="26511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6" imgW="152280" imgH="164880" progId="Equation.DSMT4">
                  <p:embed/>
                </p:oleObj>
              </mc:Choice>
              <mc:Fallback>
                <p:oleObj name="Equation" r:id="rId16" imgW="152280" imgH="164880" progId="Equation.DSMT4">
                  <p:embed/>
                  <p:pic>
                    <p:nvPicPr>
                      <p:cNvPr id="41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1922463"/>
                        <a:ext cx="265112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5" name="TextBox 19"/>
          <p:cNvSpPr txBox="1">
            <a:spLocks noChangeArrowheads="1"/>
          </p:cNvSpPr>
          <p:nvPr/>
        </p:nvSpPr>
        <p:spPr bwMode="auto">
          <a:xfrm>
            <a:off x="3848100" y="1282700"/>
            <a:ext cx="107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/>
              <a:t>Given: </a:t>
            </a:r>
          </a:p>
        </p:txBody>
      </p:sp>
      <p:graphicFrame>
        <p:nvGraphicFramePr>
          <p:cNvPr id="4105" name="Object 5"/>
          <p:cNvGraphicFramePr>
            <a:graphicFrameLocks noChangeAspect="1"/>
          </p:cNvGraphicFramePr>
          <p:nvPr/>
        </p:nvGraphicFramePr>
        <p:xfrm>
          <a:off x="4900613" y="1336675"/>
          <a:ext cx="101758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8" imgW="583920" imgH="177480" progId="Equation.DSMT4">
                  <p:embed/>
                </p:oleObj>
              </mc:Choice>
              <mc:Fallback>
                <p:oleObj name="Equation" r:id="rId18" imgW="583920" imgH="177480" progId="Equation.DSMT4">
                  <p:embed/>
                  <p:pic>
                    <p:nvPicPr>
                      <p:cNvPr id="41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1336675"/>
                        <a:ext cx="1017587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5"/>
          <p:cNvGraphicFramePr>
            <a:graphicFrameLocks noChangeAspect="1"/>
          </p:cNvGraphicFramePr>
          <p:nvPr/>
        </p:nvGraphicFramePr>
        <p:xfrm>
          <a:off x="6197600" y="1347788"/>
          <a:ext cx="10398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20" imgW="596880" imgH="177480" progId="Equation.DSMT4">
                  <p:embed/>
                </p:oleObj>
              </mc:Choice>
              <mc:Fallback>
                <p:oleObj name="Equation" r:id="rId20" imgW="596880" imgH="177480" progId="Equation.DSMT4">
                  <p:embed/>
                  <p:pic>
                    <p:nvPicPr>
                      <p:cNvPr id="410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1347788"/>
                        <a:ext cx="103981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5"/>
          <p:cNvGraphicFramePr>
            <a:graphicFrameLocks noChangeAspect="1"/>
          </p:cNvGraphicFramePr>
          <p:nvPr/>
        </p:nvGraphicFramePr>
        <p:xfrm>
          <a:off x="3986213" y="1887538"/>
          <a:ext cx="165893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22" imgW="952200" imgH="228600" progId="Equation.DSMT4">
                  <p:embed/>
                </p:oleObj>
              </mc:Choice>
              <mc:Fallback>
                <p:oleObj name="Equation" r:id="rId22" imgW="952200" imgH="228600" progId="Equation.DSMT4">
                  <p:embed/>
                  <p:pic>
                    <p:nvPicPr>
                      <p:cNvPr id="410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1887538"/>
                        <a:ext cx="1658937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5"/>
          <p:cNvGraphicFramePr>
            <a:graphicFrameLocks noChangeAspect="1"/>
          </p:cNvGraphicFramePr>
          <p:nvPr/>
        </p:nvGraphicFramePr>
        <p:xfrm>
          <a:off x="1576388" y="2746375"/>
          <a:ext cx="1841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24" imgW="126720" imgH="177480" progId="Equation.DSMT4">
                  <p:embed/>
                </p:oleObj>
              </mc:Choice>
              <mc:Fallback>
                <p:oleObj name="Equation" r:id="rId24" imgW="126720" imgH="177480" progId="Equation.DSMT4">
                  <p:embed/>
                  <p:pic>
                    <p:nvPicPr>
                      <p:cNvPr id="2458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46375"/>
                        <a:ext cx="18415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5"/>
          <p:cNvGraphicFramePr>
            <a:graphicFrameLocks noChangeAspect="1"/>
          </p:cNvGraphicFramePr>
          <p:nvPr/>
        </p:nvGraphicFramePr>
        <p:xfrm>
          <a:off x="2187575" y="2743200"/>
          <a:ext cx="1841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26" imgW="126720" imgH="177480" progId="Equation.DSMT4">
                  <p:embed/>
                </p:oleObj>
              </mc:Choice>
              <mc:Fallback>
                <p:oleObj name="Equation" r:id="rId26" imgW="126720" imgH="177480" progId="Equation.DSMT4">
                  <p:embed/>
                  <p:pic>
                    <p:nvPicPr>
                      <p:cNvPr id="24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2743200"/>
                        <a:ext cx="18415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5"/>
          <p:cNvGraphicFramePr>
            <a:graphicFrameLocks noChangeAspect="1"/>
          </p:cNvGraphicFramePr>
          <p:nvPr/>
        </p:nvGraphicFramePr>
        <p:xfrm>
          <a:off x="909638" y="2754313"/>
          <a:ext cx="16668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27" imgW="114120" imgH="177480" progId="Equation.DSMT4">
                  <p:embed/>
                </p:oleObj>
              </mc:Choice>
              <mc:Fallback>
                <p:oleObj name="Equation" r:id="rId27" imgW="114120" imgH="177480" progId="Equation.DSMT4">
                  <p:embed/>
                  <p:pic>
                    <p:nvPicPr>
                      <p:cNvPr id="245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2754313"/>
                        <a:ext cx="166687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5"/>
          <p:cNvGraphicFramePr>
            <a:graphicFrameLocks noChangeAspect="1"/>
          </p:cNvGraphicFramePr>
          <p:nvPr/>
        </p:nvGraphicFramePr>
        <p:xfrm>
          <a:off x="1827213" y="2268538"/>
          <a:ext cx="18573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29" imgW="126720" imgH="177480" progId="Equation.DSMT4">
                  <p:embed/>
                </p:oleObj>
              </mc:Choice>
              <mc:Fallback>
                <p:oleObj name="Equation" r:id="rId29" imgW="126720" imgH="177480" progId="Equation.DSMT4">
                  <p:embed/>
                  <p:pic>
                    <p:nvPicPr>
                      <p:cNvPr id="245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2268538"/>
                        <a:ext cx="185737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 rot="16200000" flipH="1">
            <a:off x="1562100" y="2324100"/>
            <a:ext cx="542925" cy="25717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Triangle 23"/>
          <p:cNvSpPr/>
          <p:nvPr/>
        </p:nvSpPr>
        <p:spPr>
          <a:xfrm rot="9252292">
            <a:off x="4251325" y="3063875"/>
            <a:ext cx="1508125" cy="723900"/>
          </a:xfrm>
          <a:prstGeom prst="rt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5676900" y="2876550"/>
          <a:ext cx="18573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31" imgW="126720" imgH="177480" progId="Equation.DSMT4">
                  <p:embed/>
                </p:oleObj>
              </mc:Choice>
              <mc:Fallback>
                <p:oleObj name="Equation" r:id="rId31" imgW="126720" imgH="177480" progId="Equation.DSMT4">
                  <p:embed/>
                  <p:pic>
                    <p:nvPicPr>
                      <p:cNvPr id="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2876550"/>
                        <a:ext cx="185738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906963" y="3457575"/>
          <a:ext cx="279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32" imgW="190440" imgH="177480" progId="Equation.DSMT4">
                  <p:embed/>
                </p:oleObj>
              </mc:Choice>
              <mc:Fallback>
                <p:oleObj name="Equation" r:id="rId32" imgW="190440" imgH="17748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457575"/>
                        <a:ext cx="279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622800" y="2868613"/>
          <a:ext cx="185738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4" imgW="126720" imgH="139680" progId="Equation.DSMT4">
                  <p:embed/>
                </p:oleObj>
              </mc:Choice>
              <mc:Fallback>
                <p:oleObj name="Equation" r:id="rId34" imgW="126720" imgH="139680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868613"/>
                        <a:ext cx="185738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691063" y="3943350"/>
          <a:ext cx="17478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36" imgW="876240" imgH="215640" progId="Equation.DSMT4">
                  <p:embed/>
                </p:oleObj>
              </mc:Choice>
              <mc:Fallback>
                <p:oleObj name="Equation" r:id="rId36" imgW="876240" imgH="21564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3943350"/>
                        <a:ext cx="174783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656138" y="4432300"/>
          <a:ext cx="18224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8" imgW="914400" imgH="215640" progId="Equation.DSMT4">
                  <p:embed/>
                </p:oleObj>
              </mc:Choice>
              <mc:Fallback>
                <p:oleObj name="Equation" r:id="rId38" imgW="914400" imgH="21564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4432300"/>
                        <a:ext cx="18224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5283200" y="4897438"/>
          <a:ext cx="11906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40" imgW="596880" imgH="215640" progId="Equation.DSMT4">
                  <p:embed/>
                </p:oleObj>
              </mc:Choice>
              <mc:Fallback>
                <p:oleObj name="Equation" r:id="rId40" imgW="596880" imgH="21564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897438"/>
                        <a:ext cx="11906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5437188" y="5470525"/>
          <a:ext cx="8858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42" imgW="444240" imgH="177480" progId="Equation.DSMT4">
                  <p:embed/>
                </p:oleObj>
              </mc:Choice>
              <mc:Fallback>
                <p:oleObj name="Equation" r:id="rId42" imgW="444240" imgH="17748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5470525"/>
                        <a:ext cx="8858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16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/>
              <a:t>Practice: </a:t>
            </a:r>
          </a:p>
        </p:txBody>
      </p:sp>
      <p:sp>
        <p:nvSpPr>
          <p:cNvPr id="4" name="Oval 3"/>
          <p:cNvSpPr/>
          <p:nvPr/>
        </p:nvSpPr>
        <p:spPr>
          <a:xfrm>
            <a:off x="1428750" y="1693863"/>
            <a:ext cx="1439863" cy="1441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37357" y="1340643"/>
            <a:ext cx="1911350" cy="1681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552450" y="3136900"/>
            <a:ext cx="3009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1934369" y="1524794"/>
            <a:ext cx="1903412" cy="132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132013" y="2344738"/>
            <a:ext cx="50800" cy="6191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2044700" y="2411413"/>
          <a:ext cx="2159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64880" imgH="177480" progId="Equation.DSMT4">
                  <p:embed/>
                </p:oleObj>
              </mc:Choice>
              <mc:Fallback>
                <p:oleObj name="Equation" r:id="rId4" imgW="164880" imgH="177480" progId="Equation.DSMT4">
                  <p:embed/>
                  <p:pic>
                    <p:nvPicPr>
                      <p:cNvPr id="51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411413"/>
                        <a:ext cx="2159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2732088" y="1989138"/>
            <a:ext cx="50800" cy="492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2125663" y="3116263"/>
            <a:ext cx="50800" cy="492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1579563" y="1922463"/>
            <a:ext cx="50800" cy="492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379413" y="3098800"/>
          <a:ext cx="1984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51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3098800"/>
                        <a:ext cx="198437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2122488" y="990600"/>
          <a:ext cx="23018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177480" imgH="177480" progId="Equation.DSMT4">
                  <p:embed/>
                </p:oleObj>
              </mc:Choice>
              <mc:Fallback>
                <p:oleObj name="Equation" r:id="rId8" imgW="177480" imgH="177480" progId="Equation.DSMT4">
                  <p:embed/>
                  <p:pic>
                    <p:nvPicPr>
                      <p:cNvPr id="51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990600"/>
                        <a:ext cx="23018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552825" y="3070225"/>
          <a:ext cx="19685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152280" imgH="177480" progId="Equation.DSMT4">
                  <p:embed/>
                </p:oleObj>
              </mc:Choice>
              <mc:Fallback>
                <p:oleObj name="Equation" r:id="rId10" imgW="152280" imgH="177480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3070225"/>
                        <a:ext cx="19685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5"/>
          <p:cNvGraphicFramePr>
            <a:graphicFrameLocks noChangeAspect="1"/>
          </p:cNvGraphicFramePr>
          <p:nvPr/>
        </p:nvGraphicFramePr>
        <p:xfrm>
          <a:off x="1417638" y="1762125"/>
          <a:ext cx="196850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152280" imgH="164880" progId="Equation.DSMT4">
                  <p:embed/>
                </p:oleObj>
              </mc:Choice>
              <mc:Fallback>
                <p:oleObj name="Equation" r:id="rId12" imgW="152280" imgH="164880" progId="Equation.DSMT4">
                  <p:embed/>
                  <p:pic>
                    <p:nvPicPr>
                      <p:cNvPr id="51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1762125"/>
                        <a:ext cx="196850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5"/>
          <p:cNvGraphicFramePr>
            <a:graphicFrameLocks noChangeAspect="1"/>
          </p:cNvGraphicFramePr>
          <p:nvPr/>
        </p:nvGraphicFramePr>
        <p:xfrm>
          <a:off x="1997075" y="3178175"/>
          <a:ext cx="279400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4" imgW="215640" imgH="164880" progId="Equation.DSMT4">
                  <p:embed/>
                </p:oleObj>
              </mc:Choice>
              <mc:Fallback>
                <p:oleObj name="Equation" r:id="rId14" imgW="215640" imgH="164880" progId="Equation.DSMT4">
                  <p:embed/>
                  <p:pic>
                    <p:nvPicPr>
                      <p:cNvPr id="51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3178175"/>
                        <a:ext cx="279400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5"/>
          <p:cNvGraphicFramePr>
            <a:graphicFrameLocks noChangeAspect="1"/>
          </p:cNvGraphicFramePr>
          <p:nvPr/>
        </p:nvGraphicFramePr>
        <p:xfrm>
          <a:off x="2771775" y="1784350"/>
          <a:ext cx="230188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6" imgW="177480" imgH="177480" progId="Equation.DSMT4">
                  <p:embed/>
                </p:oleObj>
              </mc:Choice>
              <mc:Fallback>
                <p:oleObj name="Equation" r:id="rId16" imgW="177480" imgH="177480" progId="Equation.DSMT4">
                  <p:embed/>
                  <p:pic>
                    <p:nvPicPr>
                      <p:cNvPr id="51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784350"/>
                        <a:ext cx="230188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5"/>
          <p:cNvGraphicFramePr>
            <a:graphicFrameLocks noChangeAspect="1"/>
          </p:cNvGraphicFramePr>
          <p:nvPr/>
        </p:nvGraphicFramePr>
        <p:xfrm>
          <a:off x="930275" y="2332038"/>
          <a:ext cx="163513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256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2332038"/>
                        <a:ext cx="163513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5"/>
          <p:cNvGraphicFramePr>
            <a:graphicFrameLocks noChangeAspect="1"/>
          </p:cNvGraphicFramePr>
          <p:nvPr/>
        </p:nvGraphicFramePr>
        <p:xfrm>
          <a:off x="1193800" y="3176588"/>
          <a:ext cx="163513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256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176588"/>
                        <a:ext cx="163513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5"/>
          <p:cNvGraphicFramePr>
            <a:graphicFrameLocks noChangeAspect="1"/>
          </p:cNvGraphicFramePr>
          <p:nvPr/>
        </p:nvGraphicFramePr>
        <p:xfrm>
          <a:off x="1778000" y="1362075"/>
          <a:ext cx="163513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256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1362075"/>
                        <a:ext cx="163513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5"/>
          <p:cNvGraphicFramePr>
            <a:graphicFrameLocks noChangeAspect="1"/>
          </p:cNvGraphicFramePr>
          <p:nvPr/>
        </p:nvGraphicFramePr>
        <p:xfrm>
          <a:off x="2468563" y="1376363"/>
          <a:ext cx="163512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24" imgW="126720" imgH="177480" progId="Equation.DSMT4">
                  <p:embed/>
                </p:oleObj>
              </mc:Choice>
              <mc:Fallback>
                <p:oleObj name="Equation" r:id="rId24" imgW="126720" imgH="177480" progId="Equation.DSMT4">
                  <p:embed/>
                  <p:pic>
                    <p:nvPicPr>
                      <p:cNvPr id="256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1376363"/>
                        <a:ext cx="163512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5"/>
          <p:cNvGraphicFramePr>
            <a:graphicFrameLocks noChangeAspect="1"/>
          </p:cNvGraphicFramePr>
          <p:nvPr/>
        </p:nvGraphicFramePr>
        <p:xfrm>
          <a:off x="3171825" y="2400300"/>
          <a:ext cx="163513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25" imgW="126720" imgH="177480" progId="Equation.DSMT4">
                  <p:embed/>
                </p:oleObj>
              </mc:Choice>
              <mc:Fallback>
                <p:oleObj name="Equation" r:id="rId25" imgW="126720" imgH="177480" progId="Equation.DSMT4">
                  <p:embed/>
                  <p:pic>
                    <p:nvPicPr>
                      <p:cNvPr id="25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2400300"/>
                        <a:ext cx="163513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5"/>
          <p:cNvGraphicFramePr>
            <a:graphicFrameLocks noChangeAspect="1"/>
          </p:cNvGraphicFramePr>
          <p:nvPr/>
        </p:nvGraphicFramePr>
        <p:xfrm>
          <a:off x="2865438" y="3151188"/>
          <a:ext cx="163512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256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3151188"/>
                        <a:ext cx="163512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48100" y="1282700"/>
            <a:ext cx="107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/>
              <a:t>Given: </a:t>
            </a:r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4900613" y="1336675"/>
          <a:ext cx="101758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28" imgW="583920" imgH="177480" progId="Equation.DSMT4">
                  <p:embed/>
                </p:oleObj>
              </mc:Choice>
              <mc:Fallback>
                <p:oleObj name="Equation" r:id="rId28" imgW="583920" imgH="177480" progId="Equation.DSMT4">
                  <p:embed/>
                  <p:pic>
                    <p:nvPicPr>
                      <p:cNvPr id="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1336675"/>
                        <a:ext cx="1017587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5"/>
          <p:cNvGraphicFramePr>
            <a:graphicFrameLocks noChangeAspect="1"/>
          </p:cNvGraphicFramePr>
          <p:nvPr/>
        </p:nvGraphicFramePr>
        <p:xfrm>
          <a:off x="6148388" y="1347788"/>
          <a:ext cx="99536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0" imgW="571320" imgH="177480" progId="Equation.DSMT4">
                  <p:embed/>
                </p:oleObj>
              </mc:Choice>
              <mc:Fallback>
                <p:oleObj name="Equation" r:id="rId30" imgW="571320" imgH="177480" progId="Equation.DSMT4">
                  <p:embed/>
                  <p:pic>
                    <p:nvPicPr>
                      <p:cNvPr id="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1347788"/>
                        <a:ext cx="995362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5"/>
          <p:cNvGraphicFramePr>
            <a:graphicFrameLocks noChangeAspect="1"/>
          </p:cNvGraphicFramePr>
          <p:nvPr/>
        </p:nvGraphicFramePr>
        <p:xfrm>
          <a:off x="4035425" y="1911350"/>
          <a:ext cx="298608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32" imgW="1714320" imgH="228600" progId="Equation.DSMT4">
                  <p:embed/>
                </p:oleObj>
              </mc:Choice>
              <mc:Fallback>
                <p:oleObj name="Equation" r:id="rId32" imgW="1714320" imgH="228600" progId="Equation.DSMT4">
                  <p:embed/>
                  <p:pic>
                    <p:nvPicPr>
                      <p:cNvPr id="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1911350"/>
                        <a:ext cx="298608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8" name="Object 5"/>
          <p:cNvGraphicFramePr>
            <a:graphicFrameLocks noChangeAspect="1"/>
          </p:cNvGraphicFramePr>
          <p:nvPr/>
        </p:nvGraphicFramePr>
        <p:xfrm>
          <a:off x="7421563" y="1360488"/>
          <a:ext cx="103981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4" imgW="596880" imgH="177480" progId="Equation.DSMT4">
                  <p:embed/>
                </p:oleObj>
              </mc:Choice>
              <mc:Fallback>
                <p:oleObj name="Equation" r:id="rId34" imgW="596880" imgH="177480" progId="Equation.DSMT4">
                  <p:embed/>
                  <p:pic>
                    <p:nvPicPr>
                      <p:cNvPr id="256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563" y="1360488"/>
                        <a:ext cx="1039812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589213" y="1401763"/>
          <a:ext cx="2603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36" imgW="126720" imgH="139680" progId="Equation.DSMT4">
                  <p:embed/>
                </p:oleObj>
              </mc:Choice>
              <mc:Fallback>
                <p:oleObj name="Equation" r:id="rId36" imgW="126720" imgH="139680" progId="Equation.DSMT4">
                  <p:embed/>
                  <p:pic>
                    <p:nvPicPr>
                      <p:cNvPr id="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401763"/>
                        <a:ext cx="2603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604963" y="1403350"/>
          <a:ext cx="2603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8" imgW="126720" imgH="139680" progId="Equation.DSMT4">
                  <p:embed/>
                </p:oleObj>
              </mc:Choice>
              <mc:Fallback>
                <p:oleObj name="Equation" r:id="rId38" imgW="126720" imgH="139680" progId="Equation.DSMT4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1403350"/>
                        <a:ext cx="26035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68338" y="2400300"/>
          <a:ext cx="285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39" imgW="139680" imgH="164880" progId="Equation.DSMT4">
                  <p:embed/>
                </p:oleObj>
              </mc:Choice>
              <mc:Fallback>
                <p:oleObj name="Equation" r:id="rId39" imgW="139680" imgH="16488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2400300"/>
                        <a:ext cx="285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204913" y="3209925"/>
          <a:ext cx="285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1" imgW="139680" imgH="164880" progId="Equation.DSMT4">
                  <p:embed/>
                </p:oleObj>
              </mc:Choice>
              <mc:Fallback>
                <p:oleObj name="Equation" r:id="rId41" imgW="139680" imgH="164880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3209925"/>
                        <a:ext cx="285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751138" y="3251200"/>
          <a:ext cx="2603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42" imgW="126720" imgH="126720" progId="Equation.DSMT4">
                  <p:embed/>
                </p:oleObj>
              </mc:Choice>
              <mc:Fallback>
                <p:oleObj name="Equation" r:id="rId42" imgW="126720" imgH="12672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3251200"/>
                        <a:ext cx="2603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3086100" y="2327275"/>
          <a:ext cx="2603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44" imgW="126720" imgH="126720" progId="Equation.DSMT4">
                  <p:embed/>
                </p:oleObj>
              </mc:Choice>
              <mc:Fallback>
                <p:oleObj name="Equation" r:id="rId44" imgW="126720" imgH="12672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327275"/>
                        <a:ext cx="2603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483100" y="2865438"/>
          <a:ext cx="14319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45" imgW="698400" imgH="203040" progId="Equation.DSMT4">
                  <p:embed/>
                </p:oleObj>
              </mc:Choice>
              <mc:Fallback>
                <p:oleObj name="Equation" r:id="rId45" imgW="698400" imgH="20304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865438"/>
                        <a:ext cx="14319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522788" y="3976688"/>
          <a:ext cx="13779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47" imgW="672840" imgH="177480" progId="Equation.DSMT4">
                  <p:embed/>
                </p:oleObj>
              </mc:Choice>
              <mc:Fallback>
                <p:oleObj name="Equation" r:id="rId47" imgW="672840" imgH="17748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3976688"/>
                        <a:ext cx="137795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4502150" y="3441700"/>
          <a:ext cx="14049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49" imgW="685800" imgH="203040" progId="Equation.DSMT4">
                  <p:embed/>
                </p:oleObj>
              </mc:Choice>
              <mc:Fallback>
                <p:oleObj name="Equation" r:id="rId49" imgW="685800" imgH="20304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441700"/>
                        <a:ext cx="14049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40"/>
          <p:cNvCxnSpPr/>
          <p:nvPr/>
        </p:nvCxnSpPr>
        <p:spPr>
          <a:xfrm>
            <a:off x="4333875" y="4429125"/>
            <a:ext cx="16271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3511550" y="4533900"/>
          <a:ext cx="20272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51" imgW="990360" imgH="203040" progId="Equation.DSMT4">
                  <p:embed/>
                </p:oleObj>
              </mc:Choice>
              <mc:Fallback>
                <p:oleObj name="Equation" r:id="rId51" imgW="990360" imgH="20304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4533900"/>
                        <a:ext cx="202723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5505450" y="4564063"/>
          <a:ext cx="4413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53" imgW="215640" imgH="164880" progId="Equation.DSMT4">
                  <p:embed/>
                </p:oleObj>
              </mc:Choice>
              <mc:Fallback>
                <p:oleObj name="Equation" r:id="rId53" imgW="215640" imgH="16488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4564063"/>
                        <a:ext cx="44132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3849688" y="5097463"/>
          <a:ext cx="16383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55" imgW="799920" imgH="177480" progId="Equation.DSMT4">
                  <p:embed/>
                </p:oleObj>
              </mc:Choice>
              <mc:Fallback>
                <p:oleObj name="Equation" r:id="rId55" imgW="799920" imgH="17748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5097463"/>
                        <a:ext cx="16383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5519738" y="5087938"/>
          <a:ext cx="4159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57" imgW="203040" imgH="164880" progId="Equation.DSMT4">
                  <p:embed/>
                </p:oleObj>
              </mc:Choice>
              <mc:Fallback>
                <p:oleObj name="Equation" r:id="rId57" imgW="203040" imgH="164880" progId="Equation.DSMT4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5087938"/>
                        <a:ext cx="41592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6613525" y="2584450"/>
          <a:ext cx="16049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59" imgW="990360" imgH="203040" progId="Equation.DSMT4">
                  <p:embed/>
                </p:oleObj>
              </mc:Choice>
              <mc:Fallback>
                <p:oleObj name="Equation" r:id="rId59" imgW="990360" imgH="203040" progId="Equation.DSMT4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2584450"/>
                        <a:ext cx="1604963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6623050" y="2954338"/>
          <a:ext cx="15430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61" imgW="952200" imgH="203040" progId="Equation.DSMT4">
                  <p:embed/>
                </p:oleObj>
              </mc:Choice>
              <mc:Fallback>
                <p:oleObj name="Equation" r:id="rId61" imgW="952200" imgH="203040" progId="Equation.DSMT4">
                  <p:embed/>
                  <p:pic>
                    <p:nvPicPr>
                      <p:cNvPr id="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2954338"/>
                        <a:ext cx="15430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>
          <a:xfrm>
            <a:off x="6505575" y="3287713"/>
            <a:ext cx="1819275" cy="14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7451725" y="3387725"/>
          <a:ext cx="422275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63" imgW="253800" imgH="126720" progId="Equation.DSMT4">
                  <p:embed/>
                </p:oleObj>
              </mc:Choice>
              <mc:Fallback>
                <p:oleObj name="Equation" r:id="rId63" imgW="253800" imgH="12672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3387725"/>
                        <a:ext cx="422275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7939088" y="3335338"/>
          <a:ext cx="2111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65" imgW="126720" imgH="177480" progId="Equation.DSMT4">
                  <p:embed/>
                </p:oleObj>
              </mc:Choice>
              <mc:Fallback>
                <p:oleObj name="Equation" r:id="rId65" imgW="126720" imgH="177480" progId="Equation.DSMT4">
                  <p:embed/>
                  <p:pic>
                    <p:nvPicPr>
                      <p:cNvPr id="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088" y="3335338"/>
                        <a:ext cx="2111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"/>
          <p:cNvGraphicFramePr>
            <a:graphicFrameLocks noChangeAspect="1"/>
          </p:cNvGraphicFramePr>
          <p:nvPr/>
        </p:nvGraphicFramePr>
        <p:xfrm>
          <a:off x="6681788" y="3781425"/>
          <a:ext cx="160496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67" imgW="990360" imgH="203040" progId="Equation.DSMT4">
                  <p:embed/>
                </p:oleObj>
              </mc:Choice>
              <mc:Fallback>
                <p:oleObj name="Equation" r:id="rId67" imgW="990360" imgH="203040" progId="Equation.DSMT4">
                  <p:embed/>
                  <p:pic>
                    <p:nvPicPr>
                      <p:cNvPr id="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3781425"/>
                        <a:ext cx="1604962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"/>
          <p:cNvGraphicFramePr>
            <a:graphicFrameLocks noChangeAspect="1"/>
          </p:cNvGraphicFramePr>
          <p:nvPr/>
        </p:nvGraphicFramePr>
        <p:xfrm>
          <a:off x="7170738" y="4151313"/>
          <a:ext cx="11096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68" imgW="685800" imgH="203040" progId="Equation.DSMT4">
                  <p:embed/>
                </p:oleObj>
              </mc:Choice>
              <mc:Fallback>
                <p:oleObj name="Equation" r:id="rId68" imgW="685800" imgH="203040" progId="Equation.DSMT4">
                  <p:embed/>
                  <p:pic>
                    <p:nvPicPr>
                      <p:cNvPr id="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4151313"/>
                        <a:ext cx="1109662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Connector 54"/>
          <p:cNvCxnSpPr/>
          <p:nvPr/>
        </p:nvCxnSpPr>
        <p:spPr>
          <a:xfrm>
            <a:off x="6575425" y="4484688"/>
            <a:ext cx="1817688" cy="14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5"/>
          <p:cNvGraphicFramePr>
            <a:graphicFrameLocks noChangeAspect="1"/>
          </p:cNvGraphicFramePr>
          <p:nvPr/>
        </p:nvGraphicFramePr>
        <p:xfrm>
          <a:off x="7512050" y="4573588"/>
          <a:ext cx="44132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70" imgW="266400" imgH="139680" progId="Equation.DSMT4">
                  <p:embed/>
                </p:oleObj>
              </mc:Choice>
              <mc:Fallback>
                <p:oleObj name="Equation" r:id="rId70" imgW="266400" imgH="139680" progId="Equation.DSMT4">
                  <p:embed/>
                  <p:pic>
                    <p:nvPicPr>
                      <p:cNvPr id="5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4573588"/>
                        <a:ext cx="441325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"/>
          <p:cNvGraphicFramePr>
            <a:graphicFrameLocks noChangeAspect="1"/>
          </p:cNvGraphicFramePr>
          <p:nvPr/>
        </p:nvGraphicFramePr>
        <p:xfrm>
          <a:off x="8007350" y="4532313"/>
          <a:ext cx="2111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72" imgW="126720" imgH="177480" progId="Equation.DSMT4">
                  <p:embed/>
                </p:oleObj>
              </mc:Choice>
              <mc:Fallback>
                <p:oleObj name="Equation" r:id="rId72" imgW="126720" imgH="177480" progId="Equation.DSMT4">
                  <p:embed/>
                  <p:pic>
                    <p:nvPicPr>
                      <p:cNvPr id="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7350" y="4532313"/>
                        <a:ext cx="21113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"/>
          <p:cNvGraphicFramePr>
            <a:graphicFrameLocks noChangeAspect="1"/>
          </p:cNvGraphicFramePr>
          <p:nvPr/>
        </p:nvGraphicFramePr>
        <p:xfrm>
          <a:off x="6704013" y="4954588"/>
          <a:ext cx="16049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74" imgW="990360" imgH="203040" progId="Equation.DSMT4">
                  <p:embed/>
                </p:oleObj>
              </mc:Choice>
              <mc:Fallback>
                <p:oleObj name="Equation" r:id="rId74" imgW="990360" imgH="203040" progId="Equation.DSMT4">
                  <p:embed/>
                  <p:pic>
                    <p:nvPicPr>
                      <p:cNvPr id="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4954588"/>
                        <a:ext cx="1604962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"/>
          <p:cNvGraphicFramePr>
            <a:graphicFrameLocks noChangeAspect="1"/>
          </p:cNvGraphicFramePr>
          <p:nvPr/>
        </p:nvGraphicFramePr>
        <p:xfrm>
          <a:off x="6718300" y="5345113"/>
          <a:ext cx="15811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75" imgW="977760" imgH="177480" progId="Equation.DSMT4">
                  <p:embed/>
                </p:oleObj>
              </mc:Choice>
              <mc:Fallback>
                <p:oleObj name="Equation" r:id="rId75" imgW="977760" imgH="177480" progId="Equation.DSMT4">
                  <p:embed/>
                  <p:pic>
                    <p:nvPicPr>
                      <p:cNvPr id="5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345113"/>
                        <a:ext cx="15811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Connector 59"/>
          <p:cNvCxnSpPr/>
          <p:nvPr/>
        </p:nvCxnSpPr>
        <p:spPr>
          <a:xfrm>
            <a:off x="6596063" y="5657850"/>
            <a:ext cx="1819275" cy="1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5"/>
          <p:cNvGraphicFramePr>
            <a:graphicFrameLocks noChangeAspect="1"/>
          </p:cNvGraphicFramePr>
          <p:nvPr/>
        </p:nvGraphicFramePr>
        <p:xfrm>
          <a:off x="7534275" y="5724525"/>
          <a:ext cx="4413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77" imgW="266400" imgH="164880" progId="Equation.DSMT4">
                  <p:embed/>
                </p:oleObj>
              </mc:Choice>
              <mc:Fallback>
                <p:oleObj name="Equation" r:id="rId77" imgW="266400" imgH="164880" progId="Equation.DSMT4">
                  <p:embed/>
                  <p:pic>
                    <p:nvPicPr>
                      <p:cNvPr id="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5" y="5724525"/>
                        <a:ext cx="44132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5"/>
          <p:cNvGraphicFramePr>
            <a:graphicFrameLocks noChangeAspect="1"/>
          </p:cNvGraphicFramePr>
          <p:nvPr/>
        </p:nvGraphicFramePr>
        <p:xfrm>
          <a:off x="8029575" y="5707063"/>
          <a:ext cx="2111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79" imgW="126720" imgH="177480" progId="Equation.DSMT4">
                  <p:embed/>
                </p:oleObj>
              </mc:Choice>
              <mc:Fallback>
                <p:oleObj name="Equation" r:id="rId79" imgW="126720" imgH="177480" progId="Equation.DSMT4">
                  <p:embed/>
                  <p:pic>
                    <p:nvPicPr>
                      <p:cNvPr id="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575" y="5707063"/>
                        <a:ext cx="21113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5564188" y="1895475"/>
          <a:ext cx="2603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81" imgW="126720" imgH="177480" progId="Equation.DSMT4">
                  <p:embed/>
                </p:oleObj>
              </mc:Choice>
              <mc:Fallback>
                <p:oleObj name="Equation" r:id="rId81" imgW="126720" imgH="177480" progId="Equation.DSMT4">
                  <p:embed/>
                  <p:pic>
                    <p:nvPicPr>
                      <p:cNvPr id="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1895475"/>
                        <a:ext cx="260350" cy="374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6824663" y="1920875"/>
          <a:ext cx="2603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83" imgW="126720" imgH="177480" progId="Equation.DSMT4">
                  <p:embed/>
                </p:oleObj>
              </mc:Choice>
              <mc:Fallback>
                <p:oleObj name="Equation" r:id="rId83" imgW="126720" imgH="177480" progId="Equation.DSMT4">
                  <p:embed/>
                  <p:pic>
                    <p:nvPicPr>
                      <p:cNvPr id="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1920875"/>
                        <a:ext cx="260350" cy="374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5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III) T-C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3111" y="972840"/>
            <a:ext cx="8215313" cy="1016000"/>
          </a:xfrm>
        </p:spPr>
        <p:txBody>
          <a:bodyPr/>
          <a:lstStyle/>
          <a:p>
            <a:r>
              <a:rPr lang="en-CA" dirty="0"/>
              <a:t>The angle between a </a:t>
            </a:r>
            <a:r>
              <a:rPr lang="en-CA" b="1" u="sng" dirty="0">
                <a:solidFill>
                  <a:srgbClr val="FF0000"/>
                </a:solidFill>
              </a:rPr>
              <a:t>tangent</a:t>
            </a:r>
            <a:r>
              <a:rPr lang="en-CA" dirty="0"/>
              <a:t> and a </a:t>
            </a:r>
            <a:r>
              <a:rPr lang="en-CA" b="1" u="sng" dirty="0">
                <a:solidFill>
                  <a:srgbClr val="0070C0"/>
                </a:solidFill>
              </a:rPr>
              <a:t>chord</a:t>
            </a:r>
            <a:r>
              <a:rPr lang="en-CA" dirty="0"/>
              <a:t> is equal to the </a:t>
            </a:r>
            <a:r>
              <a:rPr lang="en-CA" b="1" u="sng" dirty="0">
                <a:solidFill>
                  <a:srgbClr val="00B050"/>
                </a:solidFill>
              </a:rPr>
              <a:t>inscribed angle</a:t>
            </a:r>
            <a:r>
              <a:rPr lang="en-CA" dirty="0"/>
              <a:t> of the chord</a:t>
            </a:r>
          </a:p>
        </p:txBody>
      </p:sp>
      <p:sp>
        <p:nvSpPr>
          <p:cNvPr id="4" name="Oval 3"/>
          <p:cNvSpPr/>
          <p:nvPr/>
        </p:nvSpPr>
        <p:spPr>
          <a:xfrm>
            <a:off x="2266182" y="2112665"/>
            <a:ext cx="2160587" cy="2159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40757" y="4241503"/>
            <a:ext cx="2643187" cy="714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4"/>
            <a:endCxn id="4" idx="1"/>
          </p:cNvCxnSpPr>
          <p:nvPr/>
        </p:nvCxnSpPr>
        <p:spPr>
          <a:xfrm rot="5400000" flipH="1">
            <a:off x="2043138" y="2967534"/>
            <a:ext cx="1843087" cy="7651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7"/>
            <a:endCxn id="4" idx="1"/>
          </p:cNvCxnSpPr>
          <p:nvPr/>
        </p:nvCxnSpPr>
        <p:spPr>
          <a:xfrm rot="16200000" flipV="1">
            <a:off x="3346476" y="1664196"/>
            <a:ext cx="1588" cy="1527175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7"/>
            <a:endCxn id="4" idx="4"/>
          </p:cNvCxnSpPr>
          <p:nvPr/>
        </p:nvCxnSpPr>
        <p:spPr>
          <a:xfrm rot="16200000" flipH="1" flipV="1">
            <a:off x="2807519" y="2968328"/>
            <a:ext cx="1843087" cy="763588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2942457" y="3984328"/>
            <a:ext cx="539750" cy="539750"/>
          </a:xfrm>
          <a:prstGeom prst="arc">
            <a:avLst>
              <a:gd name="adj1" fmla="val 10714588"/>
              <a:gd name="adj2" fmla="val 16511246"/>
            </a:avLst>
          </a:prstGeom>
          <a:ln w="25400">
            <a:solidFill>
              <a:srgbClr val="00B05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" name="Arc 17"/>
          <p:cNvSpPr/>
          <p:nvPr/>
        </p:nvSpPr>
        <p:spPr>
          <a:xfrm>
            <a:off x="3834632" y="2163465"/>
            <a:ext cx="539750" cy="539750"/>
          </a:xfrm>
          <a:prstGeom prst="arc">
            <a:avLst>
              <a:gd name="adj1" fmla="val 6665988"/>
              <a:gd name="adj2" fmla="val 10910796"/>
            </a:avLst>
          </a:prstGeom>
          <a:ln w="25400">
            <a:solidFill>
              <a:srgbClr val="00B05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33257" y="3890665"/>
            <a:ext cx="1181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 b="1">
                <a:solidFill>
                  <a:srgbClr val="FF0000"/>
                </a:solidFill>
              </a:rPr>
              <a:t>Tangent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4232" y="3069928"/>
            <a:ext cx="1020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 sz="2000" b="1">
                <a:solidFill>
                  <a:srgbClr val="0070C0"/>
                </a:solidFill>
              </a:rPr>
              <a:t>Chord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7544" y="4224040"/>
            <a:ext cx="94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 sz="2000" b="1">
                <a:solidFill>
                  <a:srgbClr val="00B050"/>
                </a:solidFill>
              </a:rPr>
              <a:t>Angle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34807" y="2155528"/>
            <a:ext cx="139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en-CA" b="1">
                <a:solidFill>
                  <a:srgbClr val="00B050"/>
                </a:solidFill>
              </a:rPr>
              <a:t>Inscribed </a:t>
            </a:r>
            <a:br>
              <a:rPr lang="en-CA" b="1">
                <a:solidFill>
                  <a:srgbClr val="00B050"/>
                </a:solidFill>
              </a:rPr>
            </a:br>
            <a:r>
              <a:rPr lang="en-CA" b="1">
                <a:solidFill>
                  <a:srgbClr val="00B050"/>
                </a:solidFill>
              </a:rPr>
              <a:t>Angle</a:t>
            </a:r>
          </a:p>
        </p:txBody>
      </p:sp>
      <p:sp>
        <p:nvSpPr>
          <p:cNvPr id="29" name="Freeform 28"/>
          <p:cNvSpPr/>
          <p:nvPr/>
        </p:nvSpPr>
        <p:spPr>
          <a:xfrm>
            <a:off x="3921944" y="1988840"/>
            <a:ext cx="1538288" cy="1273175"/>
          </a:xfrm>
          <a:custGeom>
            <a:avLst/>
            <a:gdLst>
              <a:gd name="connsiteX0" fmla="*/ 1538515 w 1538515"/>
              <a:gd name="connsiteY0" fmla="*/ 595086 h 1272419"/>
              <a:gd name="connsiteX1" fmla="*/ 1262743 w 1538515"/>
              <a:gd name="connsiteY1" fmla="*/ 653143 h 1272419"/>
              <a:gd name="connsiteX2" fmla="*/ 1103086 w 1538515"/>
              <a:gd name="connsiteY2" fmla="*/ 101600 h 1272419"/>
              <a:gd name="connsiteX3" fmla="*/ 1001486 w 1538515"/>
              <a:gd name="connsiteY3" fmla="*/ 1262743 h 1272419"/>
              <a:gd name="connsiteX4" fmla="*/ 653143 w 1538515"/>
              <a:gd name="connsiteY4" fmla="*/ 159657 h 1272419"/>
              <a:gd name="connsiteX5" fmla="*/ 0 w 1538515"/>
              <a:gd name="connsiteY5" fmla="*/ 580571 h 1272419"/>
              <a:gd name="connsiteX6" fmla="*/ 0 w 1538515"/>
              <a:gd name="connsiteY6" fmla="*/ 580571 h 12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515" h="1272419">
                <a:moveTo>
                  <a:pt x="1538515" y="595086"/>
                </a:moveTo>
                <a:cubicBezTo>
                  <a:pt x="1436914" y="665238"/>
                  <a:pt x="1335314" y="735391"/>
                  <a:pt x="1262743" y="653143"/>
                </a:cubicBezTo>
                <a:cubicBezTo>
                  <a:pt x="1190172" y="570895"/>
                  <a:pt x="1146629" y="0"/>
                  <a:pt x="1103086" y="101600"/>
                </a:cubicBezTo>
                <a:cubicBezTo>
                  <a:pt x="1059543" y="203200"/>
                  <a:pt x="1076476" y="1253067"/>
                  <a:pt x="1001486" y="1262743"/>
                </a:cubicBezTo>
                <a:cubicBezTo>
                  <a:pt x="926496" y="1272419"/>
                  <a:pt x="820057" y="273352"/>
                  <a:pt x="653143" y="159657"/>
                </a:cubicBezTo>
                <a:cubicBezTo>
                  <a:pt x="486229" y="45962"/>
                  <a:pt x="0" y="580571"/>
                  <a:pt x="0" y="580571"/>
                </a:cubicBezTo>
                <a:lnTo>
                  <a:pt x="0" y="580571"/>
                </a:lnTo>
              </a:path>
            </a:pathLst>
          </a:custGeom>
          <a:ln w="190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0" name="Freeform 29"/>
          <p:cNvSpPr/>
          <p:nvPr/>
        </p:nvSpPr>
        <p:spPr>
          <a:xfrm>
            <a:off x="1235894" y="2398415"/>
            <a:ext cx="1582738" cy="1331913"/>
          </a:xfrm>
          <a:custGeom>
            <a:avLst/>
            <a:gdLst>
              <a:gd name="connsiteX0" fmla="*/ 0 w 1582057"/>
              <a:gd name="connsiteY0" fmla="*/ 752323 h 1332894"/>
              <a:gd name="connsiteX1" fmla="*/ 217714 w 1582057"/>
              <a:gd name="connsiteY1" fmla="*/ 418494 h 1332894"/>
              <a:gd name="connsiteX2" fmla="*/ 478971 w 1582057"/>
              <a:gd name="connsiteY2" fmla="*/ 1071637 h 1332894"/>
              <a:gd name="connsiteX3" fmla="*/ 493485 w 1582057"/>
              <a:gd name="connsiteY3" fmla="*/ 26609 h 1332894"/>
              <a:gd name="connsiteX4" fmla="*/ 783771 w 1582057"/>
              <a:gd name="connsiteY4" fmla="*/ 1231294 h 1332894"/>
              <a:gd name="connsiteX5" fmla="*/ 1582057 w 1582057"/>
              <a:gd name="connsiteY5" fmla="*/ 636209 h 1332894"/>
              <a:gd name="connsiteX6" fmla="*/ 1582057 w 1582057"/>
              <a:gd name="connsiteY6" fmla="*/ 636209 h 133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2057" h="1332894">
                <a:moveTo>
                  <a:pt x="0" y="752323"/>
                </a:moveTo>
                <a:cubicBezTo>
                  <a:pt x="68942" y="558799"/>
                  <a:pt x="137885" y="365275"/>
                  <a:pt x="217714" y="418494"/>
                </a:cubicBezTo>
                <a:cubicBezTo>
                  <a:pt x="297543" y="471713"/>
                  <a:pt x="433009" y="1136951"/>
                  <a:pt x="478971" y="1071637"/>
                </a:cubicBezTo>
                <a:cubicBezTo>
                  <a:pt x="524933" y="1006323"/>
                  <a:pt x="442685" y="0"/>
                  <a:pt x="493485" y="26609"/>
                </a:cubicBezTo>
                <a:cubicBezTo>
                  <a:pt x="544285" y="53218"/>
                  <a:pt x="602342" y="1129694"/>
                  <a:pt x="783771" y="1231294"/>
                </a:cubicBezTo>
                <a:cubicBezTo>
                  <a:pt x="965200" y="1332894"/>
                  <a:pt x="1582057" y="636209"/>
                  <a:pt x="1582057" y="636209"/>
                </a:cubicBezTo>
                <a:lnTo>
                  <a:pt x="1582057" y="636209"/>
                </a:lnTo>
              </a:path>
            </a:pathLst>
          </a:custGeom>
          <a:ln w="190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1" name="Freeform 30"/>
          <p:cNvSpPr/>
          <p:nvPr/>
        </p:nvSpPr>
        <p:spPr>
          <a:xfrm>
            <a:off x="4385494" y="3520778"/>
            <a:ext cx="1757363" cy="1709737"/>
          </a:xfrm>
          <a:custGeom>
            <a:avLst/>
            <a:gdLst>
              <a:gd name="connsiteX0" fmla="*/ 1756228 w 1756228"/>
              <a:gd name="connsiteY0" fmla="*/ 689429 h 1710267"/>
              <a:gd name="connsiteX1" fmla="*/ 1262742 w 1756228"/>
              <a:gd name="connsiteY1" fmla="*/ 1037772 h 1710267"/>
              <a:gd name="connsiteX2" fmla="*/ 1001485 w 1756228"/>
              <a:gd name="connsiteY2" fmla="*/ 94343 h 1710267"/>
              <a:gd name="connsiteX3" fmla="*/ 856342 w 1756228"/>
              <a:gd name="connsiteY3" fmla="*/ 1603829 h 1710267"/>
              <a:gd name="connsiteX4" fmla="*/ 0 w 1756228"/>
              <a:gd name="connsiteY4" fmla="*/ 732972 h 1710267"/>
              <a:gd name="connsiteX5" fmla="*/ 0 w 1756228"/>
              <a:gd name="connsiteY5" fmla="*/ 732972 h 171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228" h="1710267">
                <a:moveTo>
                  <a:pt x="1756228" y="689429"/>
                </a:moveTo>
                <a:cubicBezTo>
                  <a:pt x="1572380" y="913191"/>
                  <a:pt x="1388532" y="1136953"/>
                  <a:pt x="1262742" y="1037772"/>
                </a:cubicBezTo>
                <a:cubicBezTo>
                  <a:pt x="1136952" y="938591"/>
                  <a:pt x="1069218" y="0"/>
                  <a:pt x="1001485" y="94343"/>
                </a:cubicBezTo>
                <a:cubicBezTo>
                  <a:pt x="933752" y="188686"/>
                  <a:pt x="1023256" y="1497391"/>
                  <a:pt x="856342" y="1603829"/>
                </a:cubicBezTo>
                <a:cubicBezTo>
                  <a:pt x="689428" y="1710267"/>
                  <a:pt x="0" y="732972"/>
                  <a:pt x="0" y="732972"/>
                </a:cubicBezTo>
                <a:lnTo>
                  <a:pt x="0" y="732972"/>
                </a:lnTo>
              </a:path>
            </a:pathLst>
          </a:cu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2" name="Freeform 31"/>
          <p:cNvSpPr/>
          <p:nvPr/>
        </p:nvSpPr>
        <p:spPr>
          <a:xfrm>
            <a:off x="945382" y="3720803"/>
            <a:ext cx="2032000" cy="1879600"/>
          </a:xfrm>
          <a:custGeom>
            <a:avLst/>
            <a:gdLst>
              <a:gd name="connsiteX0" fmla="*/ 0 w 2032000"/>
              <a:gd name="connsiteY0" fmla="*/ 880533 h 1879600"/>
              <a:gd name="connsiteX1" fmla="*/ 508000 w 2032000"/>
              <a:gd name="connsiteY1" fmla="*/ 1214362 h 1879600"/>
              <a:gd name="connsiteX2" fmla="*/ 696686 w 2032000"/>
              <a:gd name="connsiteY2" fmla="*/ 416076 h 1879600"/>
              <a:gd name="connsiteX3" fmla="*/ 885371 w 2032000"/>
              <a:gd name="connsiteY3" fmla="*/ 1852991 h 1879600"/>
              <a:gd name="connsiteX4" fmla="*/ 1030514 w 2032000"/>
              <a:gd name="connsiteY4" fmla="*/ 256419 h 1879600"/>
              <a:gd name="connsiteX5" fmla="*/ 2032000 w 2032000"/>
              <a:gd name="connsiteY5" fmla="*/ 314476 h 1879600"/>
              <a:gd name="connsiteX6" fmla="*/ 2032000 w 2032000"/>
              <a:gd name="connsiteY6" fmla="*/ 314476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000" h="1879600">
                <a:moveTo>
                  <a:pt x="0" y="880533"/>
                </a:moveTo>
                <a:cubicBezTo>
                  <a:pt x="195943" y="1086152"/>
                  <a:pt x="391886" y="1291771"/>
                  <a:pt x="508000" y="1214362"/>
                </a:cubicBezTo>
                <a:cubicBezTo>
                  <a:pt x="624114" y="1136953"/>
                  <a:pt x="633791" y="309638"/>
                  <a:pt x="696686" y="416076"/>
                </a:cubicBezTo>
                <a:cubicBezTo>
                  <a:pt x="759581" y="522514"/>
                  <a:pt x="829733" y="1879600"/>
                  <a:pt x="885371" y="1852991"/>
                </a:cubicBezTo>
                <a:cubicBezTo>
                  <a:pt x="941009" y="1826382"/>
                  <a:pt x="839409" y="512838"/>
                  <a:pt x="1030514" y="256419"/>
                </a:cubicBezTo>
                <a:cubicBezTo>
                  <a:pt x="1221619" y="0"/>
                  <a:pt x="2032000" y="314476"/>
                  <a:pt x="2032000" y="314476"/>
                </a:cubicBezTo>
                <a:lnTo>
                  <a:pt x="2032000" y="314476"/>
                </a:lnTo>
              </a:path>
            </a:pathLst>
          </a:custGeom>
          <a:ln w="190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1AE89B9C-CE2D-44E2-82F6-9F53C9CFE1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1823" y="1973441"/>
            <a:ext cx="3197517" cy="3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86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build="p"/>
      <p:bldP spid="4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3538" y="454025"/>
            <a:ext cx="7467600" cy="1281113"/>
          </a:xfrm>
        </p:spPr>
        <p:txBody>
          <a:bodyPr/>
          <a:lstStyle/>
          <a:p>
            <a:r>
              <a:rPr lang="en-CA"/>
              <a:t>When using the TC theorem, remember that the angle is between a “Tangent” and “chord”</a:t>
            </a:r>
          </a:p>
          <a:p>
            <a:r>
              <a:rPr lang="en-CA"/>
              <a:t>Not between a “Secant” and “chord”</a:t>
            </a:r>
          </a:p>
        </p:txBody>
      </p:sp>
      <p:sp>
        <p:nvSpPr>
          <p:cNvPr id="4" name="Oval 3"/>
          <p:cNvSpPr/>
          <p:nvPr/>
        </p:nvSpPr>
        <p:spPr>
          <a:xfrm>
            <a:off x="977900" y="1978025"/>
            <a:ext cx="2160588" cy="21605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52475" y="4106863"/>
            <a:ext cx="2643188" cy="714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4"/>
            <a:endCxn id="4" idx="1"/>
          </p:cNvCxnSpPr>
          <p:nvPr/>
        </p:nvCxnSpPr>
        <p:spPr>
          <a:xfrm rot="5400000" flipH="1">
            <a:off x="754063" y="2833688"/>
            <a:ext cx="1844675" cy="7651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7"/>
            <a:endCxn id="4" idx="1"/>
          </p:cNvCxnSpPr>
          <p:nvPr/>
        </p:nvCxnSpPr>
        <p:spPr>
          <a:xfrm rot="16200000" flipV="1">
            <a:off x="2058194" y="1531144"/>
            <a:ext cx="1587" cy="1527175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7"/>
            <a:endCxn id="4" idx="4"/>
          </p:cNvCxnSpPr>
          <p:nvPr/>
        </p:nvCxnSpPr>
        <p:spPr>
          <a:xfrm rot="16200000" flipH="1" flipV="1">
            <a:off x="1518444" y="2834482"/>
            <a:ext cx="1844675" cy="763587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1654175" y="3849688"/>
            <a:ext cx="539750" cy="541337"/>
          </a:xfrm>
          <a:prstGeom prst="arc">
            <a:avLst>
              <a:gd name="adj1" fmla="val 10714588"/>
              <a:gd name="adj2" fmla="val 16511246"/>
            </a:avLst>
          </a:prstGeom>
          <a:ln w="25400">
            <a:solidFill>
              <a:srgbClr val="00B05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Arc 9"/>
          <p:cNvSpPr/>
          <p:nvPr/>
        </p:nvSpPr>
        <p:spPr>
          <a:xfrm>
            <a:off x="2546350" y="2028825"/>
            <a:ext cx="539750" cy="539750"/>
          </a:xfrm>
          <a:prstGeom prst="arc">
            <a:avLst>
              <a:gd name="adj1" fmla="val 6665988"/>
              <a:gd name="adj2" fmla="val 10910796"/>
            </a:avLst>
          </a:prstGeom>
          <a:ln w="25400">
            <a:solidFill>
              <a:srgbClr val="00B05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200150" y="3613150"/>
          <a:ext cx="4699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228600" imgH="164880" progId="Equation.DSMT4">
                  <p:embed/>
                </p:oleObj>
              </mc:Choice>
              <mc:Fallback>
                <p:oleObj name="Equation" r:id="rId4" imgW="228600" imgH="16488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3613150"/>
                        <a:ext cx="4699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00275" y="2419350"/>
          <a:ext cx="409575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253800" imgH="164880" progId="Equation.DSMT4">
                  <p:embed/>
                </p:oleObj>
              </mc:Choice>
              <mc:Fallback>
                <p:oleObj name="Equation" r:id="rId6" imgW="253800" imgH="16488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2419350"/>
                        <a:ext cx="409575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77825" y="4511675"/>
          <a:ext cx="4699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228600" imgH="164880" progId="Equation.DSMT4">
                  <p:embed/>
                </p:oleObj>
              </mc:Choice>
              <mc:Fallback>
                <p:oleObj name="Equation" r:id="rId8" imgW="228600" imgH="16488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4511675"/>
                        <a:ext cx="4699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3225" y="4494213"/>
            <a:ext cx="344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/>
              <a:t>      </a:t>
            </a:r>
            <a:r>
              <a:rPr lang="en-CA" sz="2000"/>
              <a:t>is the angle between the</a:t>
            </a:r>
            <a:br>
              <a:rPr lang="en-CA" sz="2000"/>
            </a:br>
            <a:r>
              <a:rPr lang="en-CA" sz="2000"/>
              <a:t>Tangent &amp; Chord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334963" y="5283200"/>
          <a:ext cx="522287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283200"/>
                        <a:ext cx="522287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4175" y="5267325"/>
            <a:ext cx="318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/>
              <a:t>      </a:t>
            </a:r>
            <a:r>
              <a:rPr lang="en-CA" sz="2000"/>
              <a:t>is the Inscribed angle </a:t>
            </a:r>
            <a:br>
              <a:rPr lang="en-CA" sz="2000"/>
            </a:br>
            <a:r>
              <a:rPr lang="en-CA" sz="2000"/>
              <a:t>of  the Chord</a:t>
            </a: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58788" y="6122988"/>
          <a:ext cx="122713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596880" imgH="164880" progId="Equation.DSMT4">
                  <p:embed/>
                </p:oleObj>
              </mc:Choice>
              <mc:Fallback>
                <p:oleObj name="Equation" r:id="rId11" imgW="596880" imgH="164880" progId="Equation.DSMT4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6122988"/>
                        <a:ext cx="1227137" cy="338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rot="16200000" flipH="1" flipV="1">
            <a:off x="1515269" y="2847182"/>
            <a:ext cx="1844675" cy="76358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1930400" y="3808413"/>
            <a:ext cx="539750" cy="539750"/>
          </a:xfrm>
          <a:prstGeom prst="arc">
            <a:avLst>
              <a:gd name="adj1" fmla="val 16319223"/>
              <a:gd name="adj2" fmla="val 843279"/>
            </a:avLst>
          </a:prstGeom>
          <a:ln w="25400">
            <a:solidFill>
              <a:srgbClr val="00B05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2425700" y="3643313"/>
          <a:ext cx="4953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3643313"/>
                        <a:ext cx="4953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rc 20"/>
          <p:cNvSpPr/>
          <p:nvPr/>
        </p:nvSpPr>
        <p:spPr>
          <a:xfrm>
            <a:off x="1028700" y="2054225"/>
            <a:ext cx="539750" cy="539750"/>
          </a:xfrm>
          <a:prstGeom prst="arc">
            <a:avLst>
              <a:gd name="adj1" fmla="val 21265111"/>
              <a:gd name="adj2" fmla="val 3868960"/>
            </a:avLst>
          </a:prstGeom>
          <a:ln w="25400">
            <a:solidFill>
              <a:srgbClr val="00B05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1481138" y="2390775"/>
          <a:ext cx="3810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5" imgW="253800" imgH="164880" progId="Equation.DSMT4">
                  <p:embed/>
                </p:oleObj>
              </mc:Choice>
              <mc:Fallback>
                <p:oleObj name="Equation" r:id="rId15" imgW="253800" imgH="164880" progId="Equation.DSMT4">
                  <p:embed/>
                  <p:pic>
                    <p:nvPicPr>
                      <p:cNvPr id="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2390775"/>
                        <a:ext cx="381000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5532438" y="1844675"/>
            <a:ext cx="2159000" cy="2159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281613" y="3641725"/>
            <a:ext cx="2684462" cy="393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5186363" y="2900363"/>
            <a:ext cx="1482725" cy="50482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7"/>
          </p:cNvCxnSpPr>
          <p:nvPr/>
        </p:nvCxnSpPr>
        <p:spPr>
          <a:xfrm rot="16200000" flipH="1" flipV="1">
            <a:off x="6405562" y="1428751"/>
            <a:ext cx="238125" cy="170180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7"/>
          </p:cNvCxnSpPr>
          <p:nvPr/>
        </p:nvCxnSpPr>
        <p:spPr>
          <a:xfrm rot="16200000" flipH="1" flipV="1">
            <a:off x="5895181" y="2429670"/>
            <a:ext cx="1749425" cy="121126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5794375" y="3624263"/>
            <a:ext cx="539750" cy="539750"/>
          </a:xfrm>
          <a:prstGeom prst="arc">
            <a:avLst>
              <a:gd name="adj1" fmla="val 9745004"/>
              <a:gd name="adj2" fmla="val 16511246"/>
            </a:avLst>
          </a:prstGeom>
          <a:ln w="25400">
            <a:solidFill>
              <a:srgbClr val="00B05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5332413" y="3500438"/>
          <a:ext cx="5207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7" imgW="253800" imgH="177480" progId="Equation.DSMT4">
                  <p:embed/>
                </p:oleObj>
              </mc:Choice>
              <mc:Fallback>
                <p:oleObj name="Equation" r:id="rId17" imgW="253800" imgH="177480" progId="Equation.DSMT4">
                  <p:embed/>
                  <p:pic>
                    <p:nvPicPr>
                      <p:cNvPr id="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3500438"/>
                        <a:ext cx="5207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Arc 37"/>
          <p:cNvSpPr/>
          <p:nvPr/>
        </p:nvSpPr>
        <p:spPr>
          <a:xfrm>
            <a:off x="6861175" y="1976438"/>
            <a:ext cx="539750" cy="539750"/>
          </a:xfrm>
          <a:prstGeom prst="arc">
            <a:avLst>
              <a:gd name="adj1" fmla="val 5435550"/>
              <a:gd name="adj2" fmla="val 10910796"/>
            </a:avLst>
          </a:prstGeom>
          <a:ln w="25400">
            <a:solidFill>
              <a:srgbClr val="00B05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9" name="Object 10"/>
          <p:cNvGraphicFramePr>
            <a:graphicFrameLocks noChangeAspect="1"/>
          </p:cNvGraphicFramePr>
          <p:nvPr/>
        </p:nvGraphicFramePr>
        <p:xfrm>
          <a:off x="6515100" y="2452688"/>
          <a:ext cx="409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9" imgW="253800" imgH="177480" progId="Equation.DSMT4">
                  <p:embed/>
                </p:oleObj>
              </mc:Choice>
              <mc:Fallback>
                <p:oleObj name="Equation" r:id="rId19" imgW="253800" imgH="177480" progId="Equation.DSMT4">
                  <p:embed/>
                  <p:pic>
                    <p:nvPicPr>
                      <p:cNvPr id="3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452688"/>
                        <a:ext cx="4095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840288" y="4713288"/>
            <a:ext cx="2471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/>
              <a:t>Does                         ?</a:t>
            </a:r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5595938" y="4694238"/>
          <a:ext cx="12763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1" imgW="622080" imgH="177480" progId="Equation.DSMT4">
                  <p:embed/>
                </p:oleObj>
              </mc:Choice>
              <mc:Fallback>
                <p:oleObj name="Equation" r:id="rId21" imgW="622080" imgH="177480" progId="Equation.DSMT4">
                  <p:embed/>
                  <p:pic>
                    <p:nvPicPr>
                      <p:cNvPr id="10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8" y="4694238"/>
                        <a:ext cx="12763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933950" y="5233988"/>
            <a:ext cx="62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/>
              <a:t>NO!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29188" y="5622925"/>
            <a:ext cx="2805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/>
              <a:t>Because the Red Line is </a:t>
            </a:r>
            <a:br>
              <a:rPr lang="en-CA"/>
            </a:br>
            <a:r>
              <a:rPr lang="en-CA"/>
              <a:t>Not a Tangent!! </a:t>
            </a:r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2132013" y="6119813"/>
          <a:ext cx="127793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23" imgW="622080" imgH="177480" progId="Equation.DSMT4">
                  <p:embed/>
                </p:oleObj>
              </mc:Choice>
              <mc:Fallback>
                <p:oleObj name="Equation" r:id="rId23" imgW="622080" imgH="177480" progId="Equation.DSMT4">
                  <p:embed/>
                  <p:pic>
                    <p:nvPicPr>
                      <p:cNvPr id="1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6119813"/>
                        <a:ext cx="1277937" cy="363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8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4" grpId="0"/>
      <p:bldP spid="16" grpId="0"/>
      <p:bldP spid="19" grpId="0" animBg="1"/>
      <p:bldP spid="21" grpId="0" animBg="1"/>
      <p:bldP spid="23" grpId="0" animBg="1"/>
      <p:bldP spid="36" grpId="0" animBg="1"/>
      <p:bldP spid="38" grpId="0" animBg="1"/>
      <p:bldP spid="40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84321721765c1e78434b475a698ad93964e1a"/>
  <p:tag name="ISPRING_RESOURCE_PATHS_HASH_2" val="cb9c2de19455c1c6d24968cf9fe9ffeff1f639c8"/>
  <p:tag name="GENSWF_OUTPUT_FILE_NAME" val="m9hch72"/>
  <p:tag name="ISPRING_ULTRA_SCORM_COURSE_ID" val="87471704-A121-4C2A-A366-70A349634BAC"/>
  <p:tag name="ISPRING_SCORM_RATE_SLIDES" val="1"/>
  <p:tag name="ISPRING_SCORM_PASSING_SCORE" val="100.0000000000"/>
  <p:tag name="ISPRING_PLAYERS_CUSTOMIZATION" val="UEsDBBQAAgAIAA1NU0c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A1NU0cl32KDvQQAAMsWAAAnAAAAdW5pdmVyc2FsL2ZsYXNoX3B1Ymxpc2hpbmdfc2V0dGluZ3MueG1szVjdbho5FL7nKaxZ9bIhSZNsGgERIYOCyl9hsm20WiEzYxhvPPbU9kDp1T5NH2yfZI9xIBAI8WxFFOWC4DnnOz/2+fwxpcvvCUMTIhUVvOwdHRx6iPBQRJSPy95tUH9/7iGlMY8wE5yUPS48dFkplNJsyKiK+0RrMFUIYLi6SHXZi7VOL4rF6XR6QFUqzVPBMg346iAUSTGVRBGuiSymDM/gQ89SorxKoYBQyS61RJQxgmgEKXBqssOszrCKvaI1G+LwfixFxqOaYEIiOR6Wvd/Oq+ZvYWOhrmlCuClOVWDRLOsLHEXU5INZn/4gKCZ0HEPiR4cnHprSSMdl78PhscEB++ImzhzdVoENTk1AOVw/BEiIxhHW2H61ESUZEQl9JaqiZUYAdG1txVKT73q5YJeiGccJDQN4gkyvyt51MOj5db/nt2v+4LbXtKk6ewSNoOk7+fSbjWt/0O4Efn9wE7SauZ0C/2uQwylvZs7w3Z7f99uB3xtcNTo5PdyTevTxW9VGM6fPF/+q3wjyRmpXW3ldujedtptPrdPqVtt3uVK7uev6vWaj/WkQdDrNoNF99Jqf+5UTXiquD0sJhkpkcm0kFmzRjYUWTyZDEQ1sxbAck0DUKczwCDNFPPR3SsafM8yonpm5BlK7JyStqpSEumdmtuyZOfQe4SwgpAbBVhjhdMkIH0/Wqi/a8CuVbU+0BJSXYj5rivGrZ396tsz++Ox8d/rb0ixhrXEYA/HpBW+triysRoKvUZb5joaCRcuCSDIkURsnZIXP+/eU18HyyEMjOEQMSq1KipmHqIbSw6WzyoZKUz2/Qeqrlgiw4KYiqNXfaEUYYwn1qdX1h64bzg4rf7aFJuov2wi79JypzyN0LfEUbjIX8y7hLmY3sEnMbBSRTklIrHJYoipjLsa9xcC5GLewvCcSBUIwJ/vuYiRQg4+EU+4Jpk55fyFDRTVxMb2iTqE7mWaUOyHOj45TliJjEZqJDDF6T5AWCDqSJfBfTNCqgkAjKZL5KqgcjRSjcKwnlExJdOkS6A5CJBl4mjFmRNsI3zL6Aw3JSEjAJXgCBxjWqbL4B7mAU6zUIyhe5PjO3sON9rX/9Z0pEEcTDJomHziwCklSvQ98DLVzASEYE9DNFQjoTIgzGBWzPxGN5mYuZTrHjvFkvulmI+egsN0U8rGY8CAE/qM8I66AIeZIcDZDOISRVeYITajIFKzYw2Kh1f9K0LoiyuepjoGmIZiM3Ejn8Oj4w8np2e/nHy8Oiv/+8/P9TqcH3dBl2ESzwqG2U6E6ez5Rwy/4PaM63byeaM8XnJ5VoM5+edPcoUadPbcIP2ffp8rU2XFDn77guUOlvuC5Q6tu+NaFTAxRRRsnYftPnQeVtalESkWjkLYLprmue4t6qe9Xe7UbBHt02wz6F27XJIKGhTGQysj8VHe6hW8D2A7fCd503UmG9Pw/nABhA52Y0y1su+NU8CdHmWZkQ3dFMjilAHf+2AoMuPUZTUAyRa9G579Crs+N1D55eW989SrM8Us/tSzt7Ik5CJZhDIdobwfvzTPzPtv7ljpmvy1f7qy9zVm+IVl/ZWqeJJTTBPpoBOjyPWvl9OSwVNz+qFAAtPUX0JXCf1BLAwQUAAIACAANTVNHSEisH7ECAABRCgAAIQAAAHVuaXZlcnNhbC9mbGFzaF9za2luX3NldHRpbmdzLnhtbJVW227bMAx931cE2XvcXdMBaoA0zYAC3VqsRd9lm7GFyJIhyeny99O1lhM79kIUiMhzSIoXpUjuCVt9mM1QxikXz6AUYYU0mqCbkfxmnjZKcbbIOFPA1IJxUWE6X338aT8oscgxFj+AmMrZ4QzaMEv7mULxMb4tjQwRMl7VmB0feMEXKc72heANy0dTK481CErYXiOvfiw328EAlEh1r6Dq5LS9NjKNUguQEkxK37dGRlkUp0BDpCv7mchpQ12+/QntQCRRlrb+ZGSIVuMCukW+XhsZxjPtvduVpZHLBAV/lYZ++WxkEErxEUTX+d1XI4MMXjf1/8xILXhhCtrlXG7iO4dynOv1M1ldGRklmAuZQKNd8OWxd72LQP5rvPfIrKvg9MnU9eRBME1PKayUaAAl4eRssuRvj43S+wGrHaZSA2JVC3rSST/hRgY3XV2L+wNvhOWxL69pIa+cNhVsXMKRu66+xW82t/atiJ2+66IMBRy8MkqxVbbI37quZ8hI2SKfKcnhkdHjGfzU4jihx7fYd/Ny+bUVGNbH3FvDKVhNpAezuTIK7RUBU/EcVtKk80IqMG1DidW5lJKznBDDB1JgRTj7ZXDp0V5GouTE4Eetf7CQIopC37zZHPUrHffLnsfH0f0otHdz55nSb/jNHCuFs7LSP0pyPvM8vSTazTzpZ5hXUsNB3LMdn8ipsNiDeOGcTo3CuIKpWO4WawCNkqgAKOmvMPI++krPmioFsdUdIxBGpqtzuJIUJdV/6pXAG+TB6Bs2YHVUVWp/DBP6Do80fgAAi6wME+sOzlI1VBEKBwh7HynslYfuhqSe0KFhW6sH2Kl43LzmZB6jFWrH0b8S7ZzEfrqGHsKrTquf4SzjI69wKu3FOks/9iaHl8yMXgxyCj9MHdfafl5CrTT/Sv4DUEsDBBQAAgAIAA1NU0dBWHYjkQQAANwVAAAmAAAAdW5pdmVyc2FsL2h0bWxfcHVibGlzaGluZ19zZXR0aW5ncy54bWzNWN1y4jYUvucpNO7s5UKSTdIsA2QIcQZm+Ss43c10OoywBVYjS64kw7JXfZo+WJ+kRygQCITI7Sbt5IJwfL7v/Fjn+MOVy68JQzMiFRW86h0XjzxEeCgiyqdV7za4eX/hIaUxjzATnFQ9Ljx0WStU0mzMqIqHRGtwVQhouCqnuurFWqflUmk+nxepSqW5KlimgV8VQ5GUUkkU4ZrIUsrwAj70IiXKqxUKCFWsqSOijBFEI0iBU5MdZk2dMK9kvcY4vJ9KkfGoIZiQSE7HVe+Hi7r5W/lYpmuaEG5qUzUwGrMu4yiiJh3MhvQbQTGh0xjyPj469dCcRjqueh+OTgwP+Jd2eZbstghseBoCquH6IUBCNI6wxvarjSjJhEhoK1E1LTMCpFu2DU9Nvuq1wZqiBccJDQO4gkyrqt51MBr4N/7A7zb80e2gbVN1RgStoO07YYbt1rU/6vYCfzhqBp12blDgfwlygPJm5kzfH/hDvxv4g9FVq5cT4Z7UI8bv1FvtnJjP/tWwFeSN1K138kL6zV7XDdPodfr17l2u1Jp3fX/QbnU/jYJerx20+o+o5bnfOOGV0vawVGCoRCa3RmK1LPqx0OLJZCiiYVkxLKckEDcUZniCmSIe+i0l058yzKhemLmGnXZPSFpXKQn1wMxs1TNz6D3SWUJIDYJtbISz9Ub4eLpVfcmG36hsf6IV2Hgp5ou2mL559mfn6+xPzi8Op78vzQrWGocxLD692lublpXXRPCtlWW+o7Fg0bqgCZwSBrXUJcXMQ1RDbeH6qjYd0DeUwfkx2OPihOud4sIYS8hYbdof+mi2cFj7pSs0Ub/a0qzpOVefR+ha4jk8mlzc+4S7uDWh7cy0nkinJCRWOTxRnTEX58FqhFycO1jeE4kCIZiTf391yFGLT4RT7gmmTnl/JmNFNXFxvaJOoXuZZpQ7MS6PjlOWImMRWogMMXpPkBYIOpIl8F9M0KYmQBMpkqWVYaWRYjQiaEbJnESXLoHuIESSAdIMJiPaRvg9o9/QmEyEBF6CZ3CAwU6V5S/mIk6xUo+keJXjO/tkbXWv/S/vTIE4mmFQKfnIYU+QJNWvwY+hdi4gBGMCurlBAZ0JcQajYu5PRKOlm0uZzrFjPFvedHMjl6RwuynkYznhQgj7i/KMuBKGmCPB2QLhEEZWmSM0oyJTYLGHxVKrf5SghSLKl6lOQUdDMBm5LZ2j45MPp2fnP158LBdLf/3x5/uDoAcl0GfYRLNSoHFQczojn+jbF3DP6Eg31BM1+QLoWU3pjMub5gF96YzcI+WcsU+1pjNwR3G+gDygO19AHlCfO9gbIROzqKKdk7D/x8uDbtpVIpWS0S37JdBSqb2NAhr69UGjiaDrt+1gWHZ78CFoQRjDmpiYn9NOz9XbABrsO9GbPjoJi4H/sxMh3BKnXegWtttzKviTo/AyQqC/IQKcUoCn+NRKBniOM5qACIrebEH/m3X53JC85qZ9tQ30Jrvg8M8huym+1y4gWIYxHItXO0r//fb8rg37P/XAflu/JNl6K7J+07D96rEA9u03srXC31BLAwQUAAIACAANTVNHkkawmakBAABDBgAAHwAAAHVuaXZlcnNhbC9odG1sX3NraW5fc2V0dGluZ3MuanONlE1PwzAMhu/7FVW4oml8DrhNMCQkDkjshjhknddVS+MqSQtj2n+nzr6aNGHEl8R58jp2FK97STNYypKHZG3ndv3mrq0PyGdUBeeuX0T8BfmZFvkMJnkBIpfAPKTeHz24N0ciJMykFZ2u3klWt/QY0s6cC93Gy4CECvh06HAdAL8Cvu/Q4R8ntV1a25RadZ5WxqDspygNSNOXqApuGXb2bEc7Qw/GGtQJdM5TcESHdsTIo+LNkKzNpViUXK5eMcP+lKfLTGElZ7H4i1UJqnnx5RYY3A8fx46cyLV5MVD4gcd3ZHGyVKA17OLejsmCsOBTEC3dgR1/oI5wNyGPrnOdmz09uiBr0yXPoFOluxGZi8lGq1PNIVmXM/BttsTVJZlDCL4C1ZF6uiZzQCyr8h8PWCrMqCIdtFvzAyqQz3KZ7UIPyIIcXZZkY9U7Jmqv/8ScL4TeF1qEfl8Rax2hf+/5zEHQiau9uK+huNGW5YPxbhXtQs5tjN9IaP2RMG4MTxdF0x+a5kg1B93MQb3IOZKj4GoJaoIo7L5EA3aClbENOvn0szlxn97mF1BLAwQUAAIACAANTVN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U1TR/WL2nlmAAAAaAAAABwAAAB1bml2ZXJzYWwvbG9jYWxfc2V0dGluZ3MueG1ss7GvyM1RKEstKs7Mz7NVMtQzUFJIzUvOT8nMS7dVCg1x07VQUiguScxLSczJz0u1VcrLV1Kwt+OyyclPTswJTi0pASosVijISaxMLQpJzQUySlL9EnOBKp2cfRNLMvSSE5X07bgAUEsDBBQAAgAIADMDg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A1NU0cXtWh9jQoAABNaAAApAAAAdW5pdmVyc2FsL3NraW5fY3VzdG9taXphdGlvbl9zZXR0aW5ncy54bWztXOtu47oR/t+nIBwcoAWK+H4rvCp0oRNjHdvH0ia7LQqDsZlYiCz5SLR3c+AffZo+WJ+kQ0qKJUVWpGy63d3KQoKInG9IDoczJL/1DrwH01Z3HnM25u+EmY6tU8ZM+96T/oDQYOlYjjtzqUeZKIgXIZts6LuK51jErSCPEXtF3NW7yh2xPFrx5UMEMqHidseYY58vHZtRm53bjrshVgXtibUDPWoNnkr1ZZyzp+4Taig+WbA7sqTJtoZtuS/XXkTFWmoMew1FTsUsnc2W2I9j5945vyXLh3vX2dmrPH1cP26pa5n2w7GZjtw7IWyZHhsxuknpnDbE2rCRA7WFqfPosW99ua10+tlAi9xSK95eS+NPHliywQxjJJB70zNZBNnt9Or9eipyS+5pmuWbtXano5yA2NBGCqbfqg+b/QwMo1/Y0RCNdr19Qtoij9RNawJrWls5MRJnu9umOpE87A3b6RjXuedWToN1ax25PcyGWQ5ZwZo/dq8x7A7VbAwfHG/uaOpOv6GmNxQ3WMxzBtVIQBExp5oMOr6iG9NeOZ9H9p0TAMN4o/JaT6oh37FQryv3tB68tZRWA3VbuIF7SMNtFer6Ta3fVKFOa9TVQTWhwtfr0iUEmXStg2qs9jlgZHvUZSN7Rb9Izbh0tCo+ggsXzA9yntRp8ecQtnoQpmqhVr3dbeNDQ242mx2ktrW6Vjt0u/2uXEe41mrXmgel12g2mqjebtf7nUO922g34W3Y74CWFu53UKvbajW0QwM3AI1kWdEa6qHb7NfrMrSGe331MBwq3VoN1ev1Zks7tDvNoVJDIN0EHXKzxw3Y1JpKs3OQFbnea6KhOlSGrQPWcEdto14Dd2q1Q0tRmrXa0bjH0UXNdSzNPZzQnC8oTJ2C1Nqjt8Wda7DcuS4IG3QDXs5okOcU9Yqw9fmS+L4LUjxthkJP+TFW+rQYuApJ55lyUBV/x1ZJNOnmzJrSWU0kzGAEeZAigEtnvm/lwEUTJ8BEyswLC9ryc2YW6ETqzNPNY+6EhkTWzJJOSZ7SmZ8288PCZCad+XkzFzKSPqUzP/wVwB2bfNkiJxKodOanzixoMoNKZ37uzMYkUiiYRSTPl0EiJYA1RPbMFH+WRKUzP31mopJZFKwn8mcmKCWNgulEAs2FC/Mo9FBk0Fygp0QKFhcpNAsVmi3NiYLXZCwZbKAVmNxocAmKhMqZslCnVzN58mkxnl5MF8rooiKp/qpEfFn+sdHpfam3O38aVANcTk36lTwex3Uhoaxdy6drYsyn4wUoxOPFBH80KhL/XRg6/WCMRxNckYI/CiuYzfF1ReK/80A/zOd4Yiz08UjDi5G+mEwNYZcxNrBWkT45O7Qme4qYg/Ym/YzYmiIIz6ZLkWeZK1HBQ7Zp72iO9rS5fDOaXCyM6XSsL/BEC0sqErZXSHPJZ3CH4ormso7noMMlkDFfB1+I+RcakGxZhZVcji4ux/Bj8I5cmvdrC37YK3ozwxOYP2rnAF5hXZcv8EKZfoSZA4+bFgRN34OjvS8I+oR18Ays54BN5OvRhWyMphPuXHOsG/OR+uRZS2Ijx7YeEVkuAYcge+xNZ+dBCXc2uvJ9zCvckI5//QBuPZLHKS7s60SmLZz53txT6IW7yjVTsKxUrPG5+vXD6G+LoTwaY20Bk6dNbxaGWPW8PQLLw3YYIpbl8GFA02S1J/aSolu6JDtwsUcQW5krIbYlMHjemd925u+IsGBp/RKsyomGP/5y/tW9GxljCCs3xLXzLbGEtlhkeD7kDWwloeuQz7fspbFE7HH+Vh15g9HNZF0/ObQ8c/T140p04RWD0sHv8RwSI4QDxXQKgfAVeAzEwA0xrULA0WQIzYljMOzeXcQPJ4UUTKaBjomDvkLNNcxFrCPXMEfFVNxgRR8Z3Or0lm9Ic4DF7Pl+kO47/NhgUTibPfnPLb1zIEZYlOxhZqHc9HyHOn9de0UdJYzEPF5GQ3ugaALduhc3rAg6ZpkbvjPPp/bDFQ6t6YfjmElunJ21ErHPMh9ESIap2m18y2z9afPbvXOdjSi1iBcuNj8p/PUrO+IPce63O4u0mUOvjuW5erlQ5YmK+W6RL3UrPw7cnPdsbOiLsaxwDeDvG8KWa0hId3wPn1+Xv9vT8FAGfYF5dUrc5frf//xXfjWJ/vilKCj9S1E9sIp5HMNP+v4+cRj1/pFDjyErcah4yQkMNsshNP/eWXhDYEvZMGT18gocRhf+4ezcZa7NR1TJlTx/D2FEbOUq0hVxHyAMGY5jFVUkhs8dhBXuw/EMsWOWadOC8K+O63zwxmi2kDVNHK5goVjm8sFPjytEUHCPgiw4ZRXQp17KEwhUCZV0ZbLiOkWqCGMCrEv//bgq96mZ46ngeGKFE7GzY7EDsM1cx5rxq4Pnd2UgwG86bi0qMZefmcK3qIS3dj4HcycJgmpQjRYlRWfQhxnfVQYq42VJ6TmFM9YqIhoUJOWuHQsipOqPJiIeL0+iVFURN2vRfj+VPes4bPiDqkjPj4VJ+Qn9wp7JRwqT8jpPG1M4YTwDJWuiyPC2QyFutDzPzIEMtQkUhvYN3+IyvAdjfuvlRboUFMQlN86KSiL7GeaGBouZl0U7XD3R44H9lMevOOb2UQ/OU4mKo/NWs713wExm0dOuLcYBCzA6++I9zf8DmbQF4N/OJo3hlyL2uKXvKnDWIMv1ht+TV1Cg412Fm/NI66ThtmE048GsEHIjgrmI5YVwNg/hEYRPOWdCHH+lZ4MG1WdmGlSzJmgQqD09f/Zuc0tdDC5g0tA342VR6XV4y3EtNmZx2InKKJ6tQbUNh40QEymIeZXY1oRLxX+J1m92FjMtuqdhmIoUREyTPfqBB0sj27NlNqZ3LOrbQUnhJRDEuaMjRqXjFSdh4myTivNriqUcRm49MfqUUBXmnWOsSslEYYjmzh6Nzg5LzHo1pSmQPWX9QTWaYSFApXBWmUTWha9woTPiwjFmoe/gNLOYiav6RQh5M6IrN2H1NkSX0mr3szmJFKKrr7QarcY3ILpq/a6Ku4WJLtzjz2uIrg7mT3GiqyY+35rokuv8KUZ09WT+FCS6hl3+5Ca6mpzPbhQlunz+vyjR9aL10omulyc6hejSavwpSnS9PEsl0VUSXUlKZ3oljybRe7aKpDuu+/hnoZns2BqcZ008tDI9cUQQzfqXgYmrML4r5BeEK2dDTPu8pNm+Nc3mX4bwu/mb6VzjNuSXIURwAp8ddxVzmm2xG8XRRJ2Ca6pGRL/B1YS6TU5VLcF16JKVlGBJCZaUYEkJlpRgSQmWlGBJCZaU4H+FEgQ3eZONO/HT3sbht9TnJRtZspE/PBuZeQX8ejIycoudi42MyP/AdGSkT/+vfCSj25KOLOnIH5GODH2q5COjrGMscL5ER2YsuTx8ZPY/jfluCcmn7+b9qKRjV3wKko7tLn9K0rEkHUvSsSQdS9KxJB1L0rEkHUvS8ecnHb8rmvB/wOiV/NtPz7+V5FlJnpXkWUmeleRZSZ59+6/yFWXPyu/yld/le2Py7PQC+Km5s5cRz6mz55jvlTkLJr4YdRaAfqqv8kUW9s/xTb4CzFlE9BtQZ8kygIK+k//v838AUEsDBBQAAgAIAA5NU0eFzc13EyUAACYyAAAXAAAAdW5pdmVyc2FsL3VuaXZlcnNhbC5wbmfte3k4m+n7b9qhHaatjk4XtX27qCnFlBJLSnU607G3tcQWGdUwltAgSIl0us5MLW1VUmLrKGqNNUgsbU2lRDC2ICI0JAgJgogIJ4b5/n7nOr9zXef8c67rd675w+V9n/t57vvz3PfnuZ/7efO+v15zvLpf8bgiAADYb/PDlRsAwGckAGC3x+d7ZC2Pc22WZf92Rdy4ehlQ1qk2LbuRC7B2sAYAKpK/WPeVl90r3P7BIwIAUH+89bcreXIBBgCcJ9tcsXaJ8Zljej0JmfbYOx+XH3c37u7bkUfeMZN7DBpe/nAJpvrLwd2tX6R9rtL35Xnrl9cRCddBD+Ryf8rwvnISP/bzrWS579W/zTh2su1W+NfS6BWjpipOKb9opohfFCDVWL1e0/m4qL9xY7nMczmJ9nv8/H3NkCZRowAi5kc3fyFDFVBYyRM1b0ppyfFLudqFUVUoo6n8gtsy0VutO9JlOtBqfVyJsDiHtxYlAkdfJu2TjcH9yxeYWAe2BtIaqp7J7seeT9hOFudYqH6+JZxSr3+EMpFdAfSf5cQmh0tXqQbNIPVWmHB4ZbxmJFkqD8j4zFqkMTm80IXZEPb6epsQ4Jo+VOkgFPDWrA7ZTdMWmRWehW6u0QvYC1EFoBNxk6ngMh/81Gr6LfzKUBk51Nd8Mhg/19kQwHChsCs3HWYaDVWjfilpMalaiEbMIkf6z0KpcMbS1J+5Ty6GGmhNJUlWlQeOAga7Su/zKZYrFTQyS8qn3d+rVNbAgwiGG4SZgpEGAVqAT+ratJhUGH9i0FSHGn94tEzDauFXp5B4IRATIdTGLGqDd8WYbEDEgs0NAe1o8+qH6XL0OpMlZaYOlf9ptSm0gsIxKy0hq4UZizW0uFp1P7M9RiFDm2fMkvxMZg8ui3IGAmazEpuf+BHYZY5izwFWF+wNLX4YliaqsAoNb5emSpd+Voobm7loPLy8urFUYIU+fFsYN0JJo5hqAG6Lk5QjcdpeZiptbQx0dZP3c+e9TMSm9o9nVvnKB5zO8iITuuuDux3qCIcY5MiZHDxbV5vrd6m9qVQpvXUh+rxFUvKk+4lPL3gxmbKBs9nJcROnwqabg7svUu5GyWw/xaONmgRWGwvJ0LnHkI2yBAmSjt4H8M5PkWPGdMWOCv03M+wnXv+eoH3azKZwA+UjjejJmsa1GM6ZorPoNjc1ejMXgocYHKi2/TNshTmiXXtj2nEzwSjrmjoDsof5A89/jtyF5keAd33DVEgY6nzwPvLqo+Te/vLZ7AecJUK3p861/H5Tdv8FVIn0ZXnmwOSSU7RnNAXl8iSCc9g4eUk10RrIO26cHHTesfmcLrWjoXK0hvYMqcZF2RccIKEwnGOqIodRVv9wjVrtKHc56w36mmB5wbQzOHVj+U6ohZs/hdFxLgFu0XSKqo7zkCC8KfqUQKI2L1vp61ZYAqMRDoVtBrDyoSsercVoZb8YfnmzYVeIIIRZBTfTWAQxIALmTJkodiVCHTh0tCYLlUW5I+hvavdTNzrfZGA0+0LyJaAuM1eOuS7sUvi27dfvHL+ekTuhfcTs7Jtx43PaqirE2ezAxbiMsP2qTlHBYuTz55TqyDxoftudK1ncKwYt4SdTuGlQbLavh2Mr1cZuLSBmLSCerbBawUR2O/zUQeyf9+7Bl79cUFbUPZhv0XXo9qEDh44IQVIjiHxbQgoqH3OrYbYFhFkZCiBw0rge/vnUC8bJoK66tPxWapxR1z7qnf7ycxbS7/26aetBTKPQfOp6kPtFQncG3zN5qCF5XP9eqDxjJlsUvYKUp84mz+ACW/20uoQ+XRLLll71IQOVglFtVIa6rgoRNNoT5n8k0qhraCET2bla0wByu1uInI3MGDCBSascDmdUOtR0wCU6La1oPD3vsncrVTibqy/RlZzlWapiJ/ubjokgyIDhyfIFlIOXsHBTdUhQ08FLkgeMrastW5BQHTaXHQEzV0ocvXmndWcm6hxv9oZlBJB4f+T2tdluEU/7JErNaawywxyRUGJHOkSijGWibqE8uJ50BMnZTOauQbU8aE0rR7wKGXrQotj47NqxIaU04uWwxGwsfQbam/DOTEhA9GaK6cLj2MmA9HRLYTvISNChTSWgzundD80n+LKJiS2GAkQDHotQjf4yskrPbKEsfjmrzE+7RZhFGDczCXIfFapYdVH4HWHeAjjF9pFeci08aN2wzE8lWWCeZddKi+qbDwGvIU0dg/Fb7CHYZNEtWUTCYpwalq4vDSbdmSPNEkIYi43XW6UukrJHiZJgNRNLQmDvRf1TTGQCJPocAMDlTuH0DbzOzFw5oa2Uq2iB6mj71vFYj1WvnpPJ79gqb58seh2qo9o4hGHzQ6vd20721y3hlzNzspCO18pybivK1oXfGy/PA4R/gWyDgx71531UKFbIn+6snvZxTJGm+qJ8hI7RHGhXsPs9f+bXQS7WtfdmO0xBvQmM5/yhcs/Hld5dfqQnOXhufxBOFKJhVDIqGmqqNu2vcKV4PKIl5Zo7UtyKIsMs3BbrqCb6yS0IqV1pV3jj71ijA7zwjCTGC7ouI4VeQRST0KlcdlMpHeVCgD2WpvoZbzFh0wKVzUERY73jScGYxJZWbo0mTmLBND4nrVX/AvBWbNYWHSnswoDeFR16+jzlecaliT/yHC+c1P6UBs73yOqeOF2KTeX2WzGRlc8oiHizQtXPrmHxMH8zs7SSDQ8fTkog5UgRYrTgtqM18BUypIJWPosDJek1KzxNM/Gt1jfSVzFgX20t3JjOkmcmQH1JtzbE5X77Ko3Y85PE17Em5ximxJ9gktZlUD5ZkYRq5sS8YWu1zPwBYmBFa6uvnPcX+52VhT/By1dXhlcX1QQaJRbCsLwkwXAWwr2VFh6kLmygIjwZLsyhstnNdVqHIYEBRlnyGfbApmYj9OhnkBVwEjuEHT46xJnNvZPtz2idc4ieIyxctLAkSF/yEazX5Ec7LDhtHY26/DyFmJGRZ6GtaIZ489aZ/Z3jaZ2YiVunfOvz2361z28Tpuev0X9ti/mknGYpLEEYQWinevttfmxtW4O5D+i19FoxjImh6gwzeaZc51pW8Jr2V5wbnzKunHk9oNWu8PSwo1H8iusaHUZRsWIum39P0p3yj4F8yuB6OHJwiCB1w9FjtwJax6lwG1GI+9rkjcnIq9jU5bLppOmye6HEU4IhxccqbtocsyHC269QPi1YytxgJiKiZGJ5KKrkVsPkAtFBL6J6brXTkDLZb3Ir3ZMyzDlAma5j2a04EAnYelnydZetjzbTIXCNYPH4wMIQDANTrYSgoLdUrm9CgzJCvBqBRj6tBHTGwsmWVlFY49ViDE2XaVyyIp11BwA6ZVt76MY4ve19Jcbx80WQNgG5+Czl/oPC44Q1SsxiaqBh6H7VgrY26mAzNoVivuscA4tfLkYlaKenXV3uuuCRfDwqRFZpdBB9avlV44G+tBXKMUCw5tV7N2vWOefHq9cKUoFSIxYCWhC7r9TvB1q5PR41caWSk0lHiD2Ttv1C9K1pQhQ9VS2Ig1fBPTZnOheuSSxaZqQZc2V+b0Y3VbAbHrUIKZaZhkFyEYyKGxKxOfsCzLv2zXIyiLChoLy8lsh7CaOb4uJkS8dlxrgEHctsaj9vlGSxAe8oP06gbvwWghk9WqPHjvqeWPoI/KZ0uc1vBaxB2fJGb+aGMeGOXpFFb3+8muQzGWcGrHEtmWsPnkrYNXMtwfWaki8Apnvv8S+GXx7E0YlKhMn4WQPAmNrnJNFHBV+oD8OyASupaAbcjfjX1GguHYqR0gS//Pnkf+opq+mqT07tBgC6f8uRVYiXdO/py5pK/7Og3WKDi9kIEE4aYFRkrZ4HI3cBAD991y2rgHMOWx8FAO66yUG2BF/+nwruujWt9RNCN4RWmxHCxLA4v5QIyJhh48pwMJiySG9aqZmuiFff6meiHJ56QzrD2pSyCijrJlvY4HE8L9adcM+SFzMuVqvvlPL/bv86b21gqyy9yA/Ysjp8jPdn7lV8QdadIJ2WFze416v8LmRhNsTafut1W3K3wBJFkpIGaBAUtzqvp2EVv37rXF4fmr64Grc2XSAv6/G1n2s3JOucbl4nmahO3rJRfAGbU9wHw2556n6FHCRPv2pL1bEErSkdZJqWzFtvfywBQ9HLM1fMtGm2hdRCOKVM1vmtztm8Nex//4vCpuWZYkJoViy/ntbyWIm1NK6EiRGuLrC1/d7wt6ZfblsERksYrNG4larsRsUap4vLfW4qV5cNtoLpeuOiTml1F0jYwWmUVeYXBvVhDQ9u9pP/ioYNJFTrTfyMc/YwSLrU2/tNbArO5850W4YLXVlGHnctJCr1bvoAwyOGebWJUHwHt42H+mbEfUbMzWaBYuZ/PO6pNLk4ObqNY6ZBF5hoS+Wde63xrT7aDW0nI9+PqX1i19Bzqdnyw8utN2qfHbnZX7ttPPNqf9du9Tt+hYxjGLBIxhswzqZYY0dTvO678OxsefOH55qDGuzNmz/gfcWh5YC4tB05X/fn86zEiyuJeaHPu82Dzzt+LLMtXgxfvcF5dikDkGFxKVnv/UyD7TYApuvl8bNh54xTrqVfg0SDO807ZJt8qXk10gNg2bwz1WFbHjz0HBJXWqtQFNjIPHIhwNoEdxYMG56cZxy8KyBsY1Zvnmm9oZBcNRat4zE6aEguVW4I6KVH366tWdPweo8ZMNtlyssU7Cpm78SO7eqp03v8Dg6ItXW3v83kfn/do2uoQdm0mL8mack9D9COLG7Z8dKcTmmt+MDs7Bmnghd2P4cd2h3Aw9/1qCntF1negkD4ce4KsvRQ8ty8RNkwWQoZwJ/+JQmIJTnAyeTwh1x4aZNIyxc8B/1rxbxeKZZ7Sw5pbJxuvfHY7f1iCMrDrR/t0wRiG3KkO+b4qeUoMKu5VNVOPXc5ygse/KwMlr8cY7LelMA64UZO3cbP5PXhdArkkSxVO2Z+z2Vzr2S5EZcBP1mvz0kS3N99XKyORjK2evjjtA2alfBv8dkbNt0dpNHJPMYpK6tqzDb04cYklchklCzgfUSyrmAxcywh5a7PrtU+1rTrfygjWtVHFG0pI0KyQKMvgli21OAmqCymSnuTvrxrpFTzb20HpJ1B+ssXl2UccK7CzjxY9HMjXtxlWjoofvsv6gi31UcF+h8O8f7d4oubdgqI6G37rD6HTWew/Fj1Rv5hFGNyPPQKcsfBwwTiw/fh2UCsebWySUBpsejP39KRHmVXR76b4rvvaCN4fN0R/YPBqy3HSaZfk0fzq/mdAy3qOCXd7UUnoROvxTgC04ZrifId5KZbpqzxzNLH5iXbLJqDKlRXfYMVTPiE0/hJcfRoC8fyJgFyymVb/YHiERuUysckdMEnchm8tDAaNTQ/6+/Cr4uL+ZsDMoh2TYE9Z+Odo1npNTpk9uL4zsIoH46KHhtBip8HM7q0YbGC3/2pUZTJv0k2XqP3lc8iE1crjeuBPHCI9raM31HZsBhbX/Vj1DRueJTuUEicc0LuGCNB4BIHpl3Z0P5Xn/r0+mUo1neWDLndSVGvxcP70yRRrMEn4kM+FNYGRp2ts9BnlW1PlFnWOe74obZUbrBEEGLxvayOrsoOCadMMnboxaCfy/kAYRauPrW95PRLBlozmqMffyqG6B3t3QTZMY9mcjN/E5WOzAcymL8TUuzSnTwYnq1MhDhqZ8YrNXNAZG9P7IHUg2kC5a7QDGSKfcTMU7xtTqYelLmDRL2AiKYsL7ApTq11DNtVxyeLRGpR2HM3VvXGqGs9ezFwJ1Uggrye3PK8IahULjlEUgpsdCi3580VYr7/ya2KDJa5eW7HkQtBUX4F5LpfnaXnusuA2OMwqXKCoHiyPmiF0ShzkWTHRQ3pkHjVAtLZ/ldA7G9y1AiSx0CJ/JpaGAcZuIM+pmau851CLqWIVNF3orQ27YzvuqW+Q1OhP4+XRK3dyeGU0iGtOgTjdtoADS5sstF3GI3yK/SuzLiEyh6nq+OcwNvESfJSeF3VHfVR5BAW4Vc4AjfjPRcI9HkkC0Nt+4A0DxZZ8W0VGjsQgPwb3ojtLxnyvZD7Xkz3mafZ8u3hER5C4u10N+aDwaFqoBkMkIWuNaM6/xsGAe67SBJk+A++OrFEYjU4/OvikkUj+Yd/0dYPdVbtrzoygQ+Kslk5oTc2M7czvdVUuyTcOz0sMM/2c4cci6XWG3QpB06LNZkrzIOh6ICM5UjKZO8OHXr7iPPp8zjAnY9du7UO5vdHs2Q2PtoP2k91VB667NT/PjbzPCDg4k2G1jC9Jr6YuROLQJ1X4UfGDjy7HVN0pPMBx3vFezw2SmUBfY1ydht3QaH3c4svbpNtnwS/5xLtUpwgHqE1uwvkV/S9fu5tL05y3nafI/ixd1aGXUqtzBveOrtM9Tr6FeM+qstIJy5iv9iB2E9U1dPT+vqMqUY45VNEUZC84zWHH5105/UZVu2rov7fmBU7uxtReZ0oT/JWbnh0DQxsKXIbkxvz0L29JojN1UOidxYdWmtKayz1gWUe//ftUWf/3hz/H14UejWuzRTju+JXqvDcbMyGbRZGVk3EG1Y7wcgaF+8svebxdSSiem5WbM8ye/kNWlrohJ7Rk5h39RIeBQwXyWpuqi+5j01JJmAvDoRnUcX+GNdNxHAJu4na/OIvouU5ps4v9jk7wTUs41b9c1CyWg+4VZKknF9zgbMh4BXYw/ezAlGTqBEsrdT3KDgvF8DCrLZoNh3HInogqYGaoJhv1KOctSb866lzTj+qQyVvkOjpPNxoxpnK2SU7WEZJAGXbkH7qQMuDEUUDV4Xz080hUvISKTmHvO+Bn7t93ocLElKWtnuSXoMHVzErzeTnGh02v+cyRJgpO8lxJnnQmhEoyipBdsqE9/qE/xWgG7iigREPrWuub4tyXiBO/Vz8yPXJrctO+4vdqJHcintepEMlreK+ctAAKIikiOhPf3mk47jPz7rCJxVB6lgkpJu2aMSsWz//B0w1GB90MUjao+PZ+x3WORVJnS+yN9ozNEvpAKYiKIG41OXiHC8ent8R4Z0d1FjKL4klajGaRjY6TrFTPWtL6KZdHjD3fIHbXzzty1O+E1W/bux75kTJ5Wvv3R9SQU5vjj+GZR1+IGx473rPmaRbAtNADoW2qhiMl9oFOatgA3Vj3MrttUJcr9nrkSnt61hrQtFl/1Kv1uKDuEkOSq95QJtalOMppMX/EC0/B2IdOWLEr8MEsWAeaZiEE/WWlz7GqATI3JMV75Hd4afmljrZV3nDIx77bDpoKA2zFpBpFLI+f4Ldz/NOXQjORm4vu5kbfi9H3BRACpf8tOa1Vl8boh+O9hnaJzLT8t/f1BE6xhwvvjxgOJXE89hVqiN8+ZALg2mwSYmp4sQTZdhnyDYQZVnjMSyeOplnQS1aaBW75UFXghNx7cKlYnjhwczJ18rmRg0rgVn0vYqFkQHQCYSbMcQ130FUF59mwsDD/JlC87754bKKnot8/IHtdAQpet9RonxPuc6w03AkoRc2eCwL6xs0W3bb3bhTm2r7g125XU7xkQGXfGhZS92oStZB7CXsht+qanB9mV+isLhomRbJvlMQNFiHdq1pYq8kup4AMswGQqRF0Pe3aohuMn2VxXmxIfIawcQyKimUGSD158VNb9vO1BkPPLJP960LQD146HeLPZkg1kBmYOtAM4hQjoMl7NJrMRS45BO4rn5j7WsBa97D5H3JfpCj7VjJq8sR7yGXRauZrARwS2WniuXA4KJZWUDRZf6xa8WVoVQUbGT2yT6vpgPs+DZzmGpPGCM43fd6qrhzoHENxqSIb63DghHYZj13aNA2rQuKyl90u80oDwVdtH9bNF+1L4g6X7fP2S/6njOtluN84ux4yftb+5/I0FwC1+x7qpK1bH+M4aaizTgfGvy6p3kAPusIy/BsBnWVK5IO3wlmCt9dai1d/ggKUim0xy/bN18veh8EIXkLbfvLEZqJDC8Gtp0djsnDEmhEJGG5LRgUf/spl3rNS/LKeRtQrW2OzVubn36VS1eMK5TLkSMetyR+z0HJ57lkhfE6qw8rVzUgLFUKBk7s0v9Zx1eP98yXXVcIe0o1TeOT2kGGzBs61LYouknSK2CqmL6KykLojGmFJEkMWoorO86rJVHVXV0HS5BvuvHHH09WXA7VMEr2ZIHyyY/AsMZWpF1erLdo8gLDh+BS6lS7szO6a32TWbRs4FvpeSEZ4sFFNBZrRe57z9DpZX711qCmshn3rv7bv4sxxy8jD5lHmIV6HnE6/Htxf5W+1MGOF6Mw72AcDGlcao/XNAjm/7u0k/sT4mktKlQkFRx4rkA+HCmCuA1UeFEDfKgh4O0kppXnwvpvcpFX4YNe7qcJu6yaUUtTf6ZY2hbavfn7+J2YmjJRkHVnZuaBx1mkWc3c4OHtIf/1Ef6cNbiQem7rAcYev/62xft7lUyUNC3jnlCSNa1U7M4iWTUgy+z4tcCtHu3uhyMDDO3PIjWMLb7/VlYE3N3MfTHj9ZeLlzIFcdy2sxU3irykbKsN9lJd9taTkJ/YwVDJcIrzzTyXgrVWYNP5i5zav9oni6HSGY4Xa23gDLf+7SR1r3uVn9T8f30g8799UvOP4B/BP4J/BP8I/hH8I/hH8P+JoIGdCBwdbFgZDpbddb+3iJedx0ObJEyBrOelL/4vtLa/sxbhWescTvbGdLZJtmSEa4LZ4GLij2yd9EsYIZm7AHeRq8mbq8k0XNNSXmCoKdigcanHNUtMx0jp0yYQ7d5ML0vGh8JFhrW1KCV7fYLDlSno8hw9XYXcCwCs2f5EetAQngKV1EAZZwFnvtrsMZD2RGrgPh3FLBwl7F4LkRyoie52mMkqHTFrL/isCl6XeDVZw0Fi0Lj66UnvxpJokWoQZrkp7nJ6nNlTJqB9q8ZTTIoruvNR+4X4igk1mxahmXaVY+y1B3BbHN652GHUZV/1Tst2MBMe0LZy5nRnfuMVg4b595EWShXR3Y2vnb5Iqs/95KcpGeS8u7+31zf3QUYCeXaTH90sseUslEU38l6/u1VqufgsOWRUmCXyVrEK+SicFa2+3Ws5jw209Um2B7PRUh60eSabImoUoMFSw/V8uh5Bem4q6yazfQtgxqdDf65/Njx5qD0hxWq+CjXSWrFpAgBwXzl/1KMbK7/+8qYJTYtazw3xEslmnlnaUU+aPvQUouVy+u7pDL7yGX9rbabfLzZTNjHHKeNRltJpJ+gcfcbxm45g3JGBBSSV980XvxvHZ2nHDTw+nBbAyeRSUbSOR9lBzBV0GF+3NKfKj3csyszS6ctwOyKcaA8YM0TuQyOYrkUFIDDZiVJnCO5mWnv26jTIbEWpXO2+2DTbe/40x1iySrGKP2yoe+z71kJ0Nl2nRfkYjuD13k/jkCFlQ0VAcmMO8TBFSIaosZ7gDH2HYML+UDHBc9wr4VWTuwG4AoZWQ27ccjCR9qfxlMYpigIpdtDYfuSrHw85hitE1HQj1FBwrG+4izSAwC5hWbDEnbUg7GT499QxT8eaUJhJ5/mOpGI/Er+XtA/vEGH/l07uC/DPzFpj4lQrchfm6D2+RpTCIQXzwEL8/ieK9fSaz8NfOj9sQ98L9QwNIMwVDpR2tJo9GkIg7SV7mFs/kLJA8eur8B6MGV/fnyoP0Lej22GpnvdDPafCIg5dt45WIj/4FW6tvchs996jO5H1fVOx+ejEWaa4+4R0sWGtIHZoJkvQzvnslwqyvpLjZiS9nGf5ZnBlw7SflFojx+yK4xjhYWgxFRrPiCGn6x0F1KnVX3fesTHBuVk1N/ohcy+TtZrIigm/s8Zu/zV4vx21w50d+bguOYcMj7l33XO85xNe/OBtrPdh5QibmARg3PGWoNa2jS5hw55+K7bL5oPuoECHg6VcFQwjOAMGJ4dIXXhuhrNq9/gxIJya0IyIk7KJ1iLWxhwrdLkLTvQGjIVHNlAXe9Lvh95SDWDEH5JNU0EjsCJz/xPePcf3Nvc+TpFQiJcPeuJyrmnquGzK0Was+CJQVzmoi4fH9iQYjd4tuhe4FhDzsCsPr+9l9YGUih/FP05XBxt5RKk39xvsWsrVlE7Z3OdHNwkzi2HnKIz+kHrAW5jphQkpjbVO66+3mRg5Ga7v3IKDphYhWiOSEBq59niEEMS9ZBy/vqC5ueC6ifAgm/p3l8JV6ScYqfE1aDrcq1OwGIf6DkLqbe6U+BuyEOlo71ol4peRP5f6U1wnkv2SJj9qNsp1Fh0v2OjuZ5uizS5M5WsBb9QqkLeowg2LyiovbldDlXDNsj+a2T1K5qqq+HDVCuHCr80Mfuvbeo8RSEmm+8TOtQ+GHaXsI9XAPegzuDnH/pUA96CRso9RicI3asAo8E9J5lYlfIYcU252xCOW+G8IfZrVHrCYjY+ub0spk6BPT3PwTvuEFP1Q1agAGbc6WfD43RWGV5Fgy8J/uXHNDq+fbLlxeAUrPDappmX8aDij4PUBhdiCz0mF1d8UQOEYuADJcKuEL49f0gjYFY8Tz7IfHvV5yb8Pl4P8WDyEOAyUZ6pRzQYoMlM3WTnkfVWHo051UXzJL2U0Mw3bSsFLm2tl2F0l9wIzCR33Qi/7Fr33pZ1iJ8zEndbsKJgZybu3eEKzI/vklNs12pp/ozOqwxQI93odWyKjceVIF6W8C/JSnvkQ7IOanJEk5Q7FlO+pYuvwdac6J5L5q4+jNf/y6ly3gIOVeTWB9EcUKpBfaRiaGdEHwrr+TNCHlh0ZgZdmkU2/65b+oW2JWH55yUdcMiDNh+se5ghNVwyMs4fKv4XUGmDlmNpNi6mEkPhlMAYp7LWS9uK3XsYNW6iyklSFjX71+cCtKO8PZvLMvLgbJF5B3rZlYjPeK+1U8rMcN72a61wzhUJxFjxIhROkYdalkqjZpD3CKapSTGUbriB+y8Fza/b3D2csa0qgtfB6qB360lPK0H5ikCV1o/ZZdkr63GMVa9Fm3PgX0MH1kS7piGs3TRVxlrf+Sgn9k/CdUvxt84uRxhZln/JlQT0fMTLxsmwrxIPWwF1ATIjfPrK4JcMPpQbcSiKdXvpQyIYTi+Kwq6QzIvxACl+RzKblRSkgjCGJZAETSy28xz/m5lzTSA7xSnQW2omICKxUKVUA61p5Z1KsRApso9VRb1uk5EhGIrocuJ+p6yUXPmebUkITok/aJ7K3bCPWwmdz8JfIDdauEzdeLYQ5pG1FHVMb2N949q5rTPEYTvhE8QEVf71ffK1w/Nn6tVRhykwzwVmeWWHhyojtJfaLUnmVs0Ff+hDdWdXZohqn4NASyylO5URANnoF/ioK7z28HtssisVjxDjM+D4pX7DBx48/SvZpBAcIJBBaUnHa2me4onhxwVNkHTVHlVrutfmytdkYtpVfDCe8MeJm9FGgfHmG0Wud1e/QXGJTALlDz5UakWWuZLZUOWkK604McQ5SicSlbvQrZgSGd6YuCF/ylzS9SsOGuyQf96pWzTV3Ft0PjRo0WH9v0KD1caNTsN7JcdpccgLK6gIMYvmR2uMPhPV2GWsWtTHhQqXNeaWMV2qzTlbSC/eHYjHgKnYQXo0h/gzIa17PhTp+GSkLk6usvll6bvdSNwQZ1ZET+2u8pBYTS5oD1gtz8EA/xzjqy7Xi5YKEXvWtQAsmNhYNNhe97oU4PqKMLYkwm6K/fmDRY6//4bT+h+tBDQob9DkpDBgrEARFeUMCVrrOSMNDDCSUwnuhWHB2jpsCCdDdBccETSmXmE1xQItbdVQkIyycay3SZ34VeagSB8xJf1jwYBiRkb1WmD28/qem9M9Ibz4uRxJVJdoo86f0n888OcVR+lRpDNSa2n3JKXDBayNZcItmLSLBm3/N0Z0inpxqYs42Nhdv7Wqy7GFWRtH9tj1m+YctRtSdC1zAQ1wHPsi2G9lOTyN7Irtp6i9wOP3NOdmGwHjfq7n+TrMBluFNWgdjlsFhqskS7R19zpu9dXw+6j9v4Fw76Josq6D3Bu8jSTZedHcU3ecT8delk9CNSdcxKa95g0fTthK31e7rAjFleUZh2zczW4lLw4tSTtUsTzDCrxyTqYPJ1E2/4OqJAhOtgZreHcRozdi9TOesGA2GvnalkqZlA6kEsa+KviC8zJ3bCi0h9MofydI1wubaEloGzkexWqbtWwNokw3xbHRQht4hQJ23ejMhlkl7aU68pbnofNlIptBurW+M5GTVfrRp/mGxG4G1VspK38O47onZegvKkfsZROsg59tcb9rtfeK91dQKD8PQ/DQa7+DQkRNHAXdsv47jpAXkD40pT47AiJl5DFFKMuoDc9QaqD9Oq+pybC/YYyU0sqpCrQwFFOwCnjD1NQVWiWUICdMgAOCuBDePu2tK/Rx3GtzjQ0/36ilinJjl6OZWzVn0WVsDF/GugcyLVyXVR1IJcZO64NIaAWZTAtRc6348+iJe4Z2Yzw8xBwDG1jMifOptjn+KUqjXAhfTOBFnD7SFAc1Mp6JS7dKgcQsfgNKhbOkQJxXsk5a09b2C+L94pWy0Qtycvl9W1N+1izwcKUutAqe9u7e+bRCPippE7Bz81jcOBadk497mrf6ZHL+0aQ1Ut2mq+lLWMpaRt2AiyrFtVIks9m7dtzUKJTtclB0Pw3jjaZu7tV87habpyrtsfepg853jlbLLP977H1BLAwQUAAIACAAOTVNH15kSKV8AAABqAAAAGwAAAHVuaXZlcnNhbC91bml2ZXJzYWwucG5nLnhtbC2MWwqAIBAA/4PuIHuATU2thczLJCn0wqTH7Yto/mY+pnPXPLHDpz2uiwWBHFxfFt2W/BH9ya63CZT8A9htoSYU+tczDjlYMI1AkloZ3QILPo4hW9C8RlKKEymo3uUDUEsBAgAAFAACAAgADU1TRyoNwzZRBAAACxAAAB0AAAAAAAAAAQAAAAAAAAAAAHVuaXZlcnNhbC9jb21tb25fbWVzc2FnZXMubG5nUEsBAgAAFAACAAgADU1TRyXfYoO9BAAAyxYAACcAAAAAAAAAAQAAAAAAjAQAAHVuaXZlcnNhbC9mbGFzaF9wdWJsaXNoaW5nX3NldHRpbmdzLnhtbFBLAQIAABQAAgAIAA1NU0dISKwfsQIAAFEKAAAhAAAAAAAAAAEAAAAAAI4JAAB1bml2ZXJzYWwvZmxhc2hfc2tpbl9zZXR0aW5ncy54bWxQSwECAAAUAAIACAANTVNHQVh2I5EEAADcFQAAJgAAAAAAAAABAAAAAAB+DAAAdW5pdmVyc2FsL2h0bWxfcHVibGlzaGluZ19zZXR0aW5ncy54bWxQSwECAAAUAAIACAANTVNHkkawmakBAABDBgAAHwAAAAAAAAABAAAAAABTEQAAdW5pdmVyc2FsL2h0bWxfc2tpbl9zZXR0aW5ncy5qc1BLAQIAABQAAgAIAA1NU0ca2uo7qgAAAB8BAAAaAAAAAAAAAAEAAAAAADkTAAB1bml2ZXJzYWwvaTE4bl9wcmVzZXRzLnhtbFBLAQIAABQAAgAIAA1NU0f1i9p5ZgAAAGgAAAAcAAAAAAAAAAEAAAAAABsUAAB1bml2ZXJzYWwvbG9jYWxfc2V0dGluZ3MueG1sUEsBAgAAFAACAAgAMwOBRM6CCTfsAgAAiAgAABQAAAAAAAAAAQAAAAAAuxQAAHVuaXZlcnNhbC9wbGF5ZXIueG1sUEsBAgAAFAACAAgADU1TRxe1aH2NCgAAE1oAACkAAAAAAAAAAQAAAAAA2RcAAHVuaXZlcnNhbC9za2luX2N1c3RvbWl6YXRpb25fc2V0dGluZ3MueG1sUEsBAgAAFAACAAgADk1TR4XNzXcTJQAAJjIAABcAAAAAAAAAAAAAAAAArSIAAHVuaXZlcnNhbC91bml2ZXJzYWwucG5nUEsBAgAAFAACAAgADk1TR9eZEilfAAAAagAAABsAAAAAAAAAAQAAAAAA9UcAAHVuaXZlcnNhbC91bml2ZXJzYWwucG5nLnhtbFBLBQYAAAAACwALAEkDAACNSAAAAAA="/>
  <p:tag name="ISPRING_PRESENTATION_TITLE" val="m9hc72 Tangent Properties to a Circle"/>
  <p:tag name="ISPRING_RESOURCE_PATHS_HASH_PRESENTER" val="52214da49d76491b21c37966d57f54a2c8"/>
  <p:tag name="ISPRING_PLAYERS_CUSTOMIZATION_2" val="UEsDBBQAAgAIAK+E5E64+Zi64gIAAGcKAAAYAAAAbm9uZS9jb21tb25fbWVzc2FnZXMubG5nrVZdb9owFH2v1P9gRerb1m5ve4CgAG5lNSQ0MaXdi+UmLlhNYhY7dOzX78aBDrahAK2EImznfp1z7nU6vZ95hpai1FIVXefr5RcHiSJRqSxmXWdCrz9/c5A2vEh5pgrRdQrloJ57ftbJeDGr+EzA//MzhDq50BqW2q1Xf9ZIpl1n3Gd9b3DLaMi88Zj1J5SGAfO9PvYdt8+Tl87V+vU91oMwoFHos7EXYJ8F+IE6bv08zm4c4XvHrZ+tdpMowgFlsU+GmJGYBSEFZ6OxjykeOu6jqtCcLwUyCi2leEVmLgA3I0uBdCZTe5Ao2Cgq0RZsGI48ErAIxzQiA0rCwHFjVZarT9Ytr8xclRBOo1Rq/pSJ1MYEhuz5ohQaQnMDDCL4mbmEN1XOZXHZFhpqxBGgE8fTMIK6cGFEiThacK1fVZnu1LcdqM0xCQYhQDigW85p7WPjGHKUoLOyFIlpdwZZehaZNSNTEgzDKaNWCDUZeaUNAJ4vMmGEzVbWpfDEovIknhUwkwm+bFCD6JamVoBGOI69G8z64QNoAEQXHmMR3jpueHuMxSOOoSAct9kE3j258SwioM6NdDbSTHithGyFeJKAXc3cUqpKw07NJgjIVq8vjwsT47sJKIZ4/p4OaLwC9HY1k0sBeZSpKFsDQVMO8JAEN+xuQr6za4/4ePgfmvkKFcogni55kQggNuGVFmgFZ6lM7VktMRv/RyV/IW7WDXmx7uVgiB8ujs1np/33qI8bI/KFaQtdA7ZO/5Qs6nbam8IhpZ8WPx7gwItI+DHMaJlXWTOw3s3PW2bHctSaxDuROpytD83EKuXgKWmFcvp43LqzdsYYJdTHMC3B4awpDFxmMpdGpAf4nIxwjWgMw6YZPjuVTFWVpVZYmXyxAwgupioX/96Gz6XK7W7G9QbYZgD23pNFU1zUBB0fcSu+aeNgfrakcTpLlEAlH/J5wZvWyVUOW3/FfVtp+0nYudr6QvwNUEsDBBQAAgAIAK+E5E4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K+E5E4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CvhORO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K+E5E7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CvhOROjnP2+moAAADlAAAAGgAAAG5vbmUvaHRtbF9za2luX3NldHRpbmdzLmpzq+ZSAAKlHCUFK4VqMBvMTyotKcnP00vOzytJzSvRy8svyk0Eq1FSdgMDJR2civPLUosIKE1LTE5FMdTUyMLJBadKhIkmTuYuzpbI6goS01P1khKTs9OL8kvzUiDKnF1dDF2MlcCqarlqAVBLAwQUAAIACACvhOROvH0190oAAABJAAAAFwAAAG5vbmUvbG9jYWxfc2V0dGluZ3MueG1ss7GvyM1RKEstKs7Mz7NVMtQzUFJIzUvOT8nMS7dVCg1x07VQUiguScxLSczJz0u1VcrLV1Kwt+OyyclPTswJTi0pASos1rfjAgBQSwMEFAACAAgAsoTkTpBJJiUoBQAA9hMAACYAAAB1bml2ZXJzYWwtbm8tdmlkZW8vY29tbW9uX21lc3NhZ2VzLmxuZ61Y/27bNhD+v0DfgRBQYAO6tB3QYBgSF7TExEJkyRXppNkwCIzE2EQk0dUPJ95fe5o92J5kR0p27baBpKRAHJiS77sj+X13R558eMhStBZFKVV+ar07emshkccqkfni1Jqzs19+s1BZ8TzhqcrFqZUrC30YvXxxkvJ8UfOFgO8vXyB0komyhGE50qMvYySTU2s2jsbYvohYEOHZLBrPGQv8yMNj4lmjMY/vTt60P3/E2g6mM+xfR15wHkRj99wa2Spb8XyDPLVQP/16fPzw7v3xz4Ng6BR73iEQMkjv3/YA8lkYeBGgES/yySdmjfT/YXbBnHmuT6xR+2WY9Swkl9ZI/++0m4ch8VlEPdchkUsjP2BmLTzCiGONrlWNlnwtUKXQWop7VC0FsKCShUBlKhPzIlbwIK9FlzMnmGLXj0JCWejazA18a0RVUWxeG1heV0tVgLsSJbLkN6lIjE/gm3m/KkQJrnkFfETwVy0l/FJlXOZH3a6vfC/AjiHZlFCKz2Fx2W5SgHQAfy+rJbxLhHoNLu7zVPEE3RYCAAOK+GqVyrj5paSrQkc4S/mmM4oQX7n+OZA98GhEfGf7xBqRPEFOwfVkB6KEmJIQAApeiuIJtpHhujFHOE2HIUzc84kHH6ZDmMjFMoVPNTSOGQEmzETeZQVMJSFwnNKrIHT0ooErxNGKl+W9KpIDlu7vZxew69sBCMFme+BMY2yBgR8Scl9RiLjqBoMoseF3qyuYKhAwYiYZaElldVmBbLJVKiphopV6Kjw2lLoRtwr0lQq+brgP3o3YOmnu4blvT6Ix26VQj9d5vOxpB+L8rj721VADTfY53xlTixaNg0+QXSAZBkMsggvIgRdDLK4JhUUmtMvGx5fuOTa7BHlvm5S2SS/mOsekG8TjGOw0m9ZS1SU80UsCqcnsSHk0zA0lH+fAYhd7j+TWBhXoYEYLuRYQR5GIotMRpHubOFpUH+fuH9EZdj3ifId6fINyVSGerHkeCyBbzPWebuBdIhPzTtPe+P9cy78Rr9pU/6qtEr5DPr0aGs9BYXlEEbyqRLaqulzrBWvDf0oUWuKPhtBn6k/zT23i49ANfszOlDKr06YCPXt/dpEN3aPOIJ65Uv1360dHQptSQ6Bh0cUReoy0v9VEux27ga6Iiehv5/pnYDNr6hYUNje/Vf2t/aAF8BV6KgadwBqbyCm0OhlUof62lzDrg/AvdcHob39FxtRlUHWuxE0pq07PRs+966uR89ML617PelBsmMs8CNkHwEXbD5YolRnEn/TAnE/JdgWaEnEwkytVp4mRfyrvTJmAta0z8W03fFuozDxNebmlf1OmPjwnimZyYeN0NqCf2im49/7sCfjpu0QJDqGNsbFv697H1mpPexqBfPRSeIxuWyfQUcareAnl+FbVedITqDmCOeQMA1g7Zyp40d2FtQBfhdE8Re3T3weB6I4OkijZgf3pq0qUfw0G0dPYYdDm4Cceqk4ghseHAZhBH6v24Lu163kOZi5w+YccMHlT4jKVwaOjbr8glXbrMWPYnkxBTdSIR9UFtJBDELbksYN5CAe0Voc2AEE7wGSVCkQeuFbPENQpDi8gz5ojlzWa8uIOkjRTKh0Um9lALY5q2Jy+3GjUVSrzQZE/r0TqCTN3FmHHMdc7sJJwer9rOoIEjo9xe8+TqkVvMHuCfagBX+GJRFZDAUNCdtc3+orCXAd4iut7tv/++bfL3pTdbYaFJNaMv6Sw9bdVeDcqzQ3dyZu9C7v/AVBLAwQUAAIACACyhOROFR5gG6MAAAB/AQAANwAAAHVuaXZlcnNhbC1uby12aWRlby9wbGF5YmFja19hbmRfbmF2aWdhdGlvbl9zZXR0aW5ncy54bWx1kEEKgzAQRfeewhsIXYdA16VFqBcYcZRAkgmZUfD2TURtadNl3vs/w4xiFDF+Yl3VtYJZ6CkQRUucUTXvd7YMC169cSCGfMKCvOdKJjcsUWgjMnrZlB7Bcsr/8GN4a2E9P+IjXjDlQmcc6kupsJlc8rCYaWPdGlCPEdOAL5hz6KG3eMO1J4jD4wzsG//VuZs2mx3eaUAdIrkgqvlAVbrXcfQXUEsDBBQAAgAIALKE5E5LM4aKLwUAAGgdAAAwAAAAdW5pdmVyc2FsLW5vLXZpZGVvL2ZsYXNoX3B1Ymxpc2hpbmdfc2V0dGluZ3MueG1s5Vnbcts2EH33V2DYyWMsO7GbxCPJo0jUWBPdKtJJPJ2OByJXImoQYAFQjvLUr+mH9Uu6EC1a8hVKIk+aPHhkgnvOLvaGJVk9/pRyMgOlmRQ1b393zyMgIhkzMa15p2H7+WuPaENFTLkUUPOE9Mhxfaea5WPOdBKAMSiqCdIIfZSZmpcYkx1VKpeXl7tMZ8relTw3yK93I5lWMgUahAFVyTid44+ZZ6C9KwYHAvxLpbiC1Xd2CKkWTD0Z5xwIi9FyweymKG9zqhOvUoiNaXQxVTIXcVNyqYiajmveL02/td96uZQpqFosBWF9ouu4aJfNEY1jZq2gPGCfgSTApgmau7934JFLFpuk5r3ce2F5UL5ym2fBXmyeWp6mRC8Ic6UgBUNjamhxWWhUMAGF4QBdNyoHJF1bW5E08MmUC8VSPBc0ZVGId4j1Vc1rhecjv+2P/H7TPz8ddQtTnRFhJ+z6Tpig22n55/1B6AfnJ2GvuzEo9D+GG4A2tcyZfjjyA78f+qPzt53Bhgh3o64xfq/R6W6I+eC/DTrhppr6jd6mkOHJoO+GOTkb+qNup//uPBwMumFneI1a5PBKtlYr64lfxQKRuVpNb5Pk6VhQxrHZ3MhxDQbbFadqCqFsM6zGCeUaPPJnBtPfcsqZmdsKxa52AZA1dAaRGdnqq3m2orxruoIQDcOSLGv78E1Z2q9er229Umi/3tadVlbLZjdMpJFPbP3+3mFp/puDh82/x9AqNYZGCTYxs+xBqytLKWaRNDJshh0SbmxzknMe5FkmlbluY6uLpRH30FQnUqxF3l6TseRx6TFIxxD3aQorrT+4YKKNkvsemWCOcvTlIANBAirwuGEG/RuVBDofa8PM4phpX0k3FKOcIB+eh0B6wS1/RwlVei0py9DaFh/Vf+9LA/qPwt3F0r2iAWeoxZaGk7wvYtJS9BKPRxfxIQgXsRPMHG6zB5STEYrqDSRJg3Mn4RTryEXwA4w1M+AkKnMek7nMCWcX6GdJMOPzFP9LgKwey2SiZLpYxdHBEL0Iy4zBJcTHLorOUEWaIxLnlIyDKTT8lbPPZAwTqZAX6AzDhutMF/y7GxFnVOtrUrq08VlxuHX6Lf/jM7tBGs8oDgqbkWN5Q5qZrfDTORHSLHHojojmmBU2KDGLF/dc9rb75WEoOwzG+RtFY41fszTn9FvSlw5Zod5iyLejZZPAP2qBs9qEzhaFbot3QY0lzjAkBSfeiPB0YCIHV8KICiIFnxMa4YCibduYMZlrXCkaREGtv9zCAo9puria4kmGGlUMyolyb//Fy4PDX1+9fnO0W/n373+ePwi6Gt2GnFp1xezWfHDgd0beeLh4BHfPEO+GujHKPwK6d6B3xm1q5gPDvTPyjhHfGXtz0HcG3hr3H0E+MPTfwralSm3XiW/F8+7nPwd4xxrdaIad953w7A6CRSncHtiqFTtM3j1bLmbs73W0DPzGqHlCMFyn3TA4cmkPfYmd2EQJNpiJfQnighmchhhT34nehs5pFh35750IMYhOndRNbX/gtOF3LlKjYnYcrsyNTibgLDAtzjacBjhLcXiNn6yzf02fdarLb9yit9a6/h/t56sfbYv+taX2A1RFydZS9+c4ILYZoB/Y7d/3O58f+cXMaPly1kW4R9UFKBJKyZ3kh8tXkKQjJtIFEQCQFB+y3RwYw5O2q/XED/xe5+2g2/oJjobv1IPFVfnZYe07Q/n+e/3DnL2TMsFSdKt9MC+/5tUPD/aqlbtv7ewg2/rX0frOf1BLAwQUAAIACACyhORODnvHIGUDAACXDAAAKgAAAHVuaXZlcnNhbC1uby12aWRlby9mbGFzaF9za2luX3NldHRpbmdzLnhtbJVX207jMBB95yuq7jtdCrsFKVTqDQltF9DS7bvbTFurjh3ZTtn+/Y4vSZw2IYUICc+cY8/leCwitae8cwCpqOCP3X53eNXpROtMSuB6AUnKiIYOjR+7T3/n827PuQUT8h20pnyrjCW3WeAq01rw67XgGve45kImhHWH357sT9SzyDaWwJAu5WzIGspjfvTvx9OLKP6Mu/FgOnloIqxFkhJ+nIutuF6R9X4rRcZjE9qt+Zpou2MKklG+b42IUaWfNSSVmGY3s/6sfxkllaAUmJAepqP+6Gcri5EVsCL7wd393ehCTnnU5405oR2ootrSBv3B7eCuiZaSLVSLPJlNb6a3zXiOu1e78mlcjqDhn27NHIV/BPmlzUWapV/RSCrF1hT0hDMwXyuHCRLj9UPC9MF8rQSTkDmoVZCK0RjbIGTspPjdfE3gplr6P8MhEZm7LQV7M004mR5GISsGQy0ziHr5yvnUTny8ZhovEww3hCkEhKYS9IYZvpFM5dtUbSXuD3xQHgcgbygRS8GyBCYu3gBYtZf4yWRs50oYX2ELApRw8MYgwtJYIl+wrGfIwFgi3023Xjk7nsFPPY6T62FMfDM/rz56gRNc5vXKV7nXnDQ3t1wFR3tDjklEDEMrqwVNwHQt6lmbC6l3FlPEyYFuicY36bfBrY42GRX1ThxeafW6ijTVDOrkthaZVBgMupc+W9+5Go+juIdDjfQcNjpHV41lU8xrEWrBrtuV7rcr6ubWHY1vyWM3IXIPciEEU92O5+H9w23cq3zOMNMa31KQz3wjLuRwoSHc3ybRBBbuCl4KJ1qT9S7BkJoyKCrqGlvfv8gfW9dYniUrkDPUA4VckFWbw+3odsfwVy8pfEBcJTQ4HVPvcDtOaKH3wOAFAESud/ltcAvnSTKmKYMD5DMlMNiEmzKLFKq/Ll8jrqokA8tFevQjqBRKiKs6aghLjKue4TztmtdkpWxmlYmSD/dypFTGfT4ljVjDAWnXXkmVjdFfV0HsVaWcJNPiXROp/abl2udODjDiNLEDCB3B8TUex2FCpL4q1plX68xehmAerWIzlRNqPE0UM2aH/TqK9ZzO2AVez+FGAoTz1RqvghfgFxxXgsj4pYBUnoQat2Njjvho2nGNgz5JddQLTK45RRvwb/yHZPgfUEsDBBQAAgAIALKE5E765zdOKgUAAPIcAAAvAAAAdW5pdmVyc2FsLW5vLXZpZGVvL2h0bWxfcHVibGlzaGluZ19zZXR0aW5ncy54bWzdWd1S2zgUvucpNN7pZQn0Z9syCUyamMHT/G1s2jI7O4xin8RaZMkryaHp1T7NPtg+yR7FxCQQQOkSOu0FEyyf79PR+bddP/qScTIFpZkUDW9/d88jIGKZMDFpeKfR8fO3HtGGioRyKaDhCemRo8Odel6MONNpCMagqCZII/RBbhpeakx+UKtdXl7uMp0re1fywiC/3o1lVssVaBAGVC3ndIY/ZpaD9q4YHAjwL5PiCna4s0NIvWTqyqTgQFiCmgtmD0X5icm4VyulRjS+mChZiKQluVRETUYN75eW395vv1zIlExtloGwJtGHuGiXzQFNEmaVoDxkX4GkwCYparu/98ojlywxacN7uffC8qB87TbPnL08O7U8LYlGEOZqgwwMTaih5WW5o4IxKPQG6EOjCkDSlbUlSQNfTLVQLiUzQTMWR3iHWFM1vHZ0PvSP/aHfa/nnp8NOqaozIgqiju+ECTtB2z/v9SM/PD+Jup2NQZH/OdoAtKlmzvSDoR/6vcgfnr8P+hsi3JW6xvjdZtDZEPPJfx8G0aY79ZrdTSGDk37PDXNyNvCHnaD34Tzq9ztRMLhGzWN4KVrrtdXAr2OCyEIth7dJi2wkKONYa27EuAaD1YpTNYFIHjPMxjHlGjzyZw6T3wrKmZnZDMWidgGQN3UOsRna7Gt4NqO8a7qSEBXDlKxy+/W7KrXfvF05eq3c/fpYa7WsV7VukEojn1j7/b3XlfrvXt2v/h2K1qkxNE6xiJlFDVpeWUgxi6SxYVOskHDjmOOC87DIc6nMdRlbXqyUuIOmPpZixfP2mowkTyqLQTaCpEczjL/BsfDIGIOSo/H6OQgSUoHthRk0aFwhdDHShpl5Wzm+km4qRjnB1oH9D0g3vGXgOKVKr0Rh5Utb0+PD33vSgP6jtG+5dKdoyBnuYnPBSd4XCWkreont0EV8AMJF7ARDhdtwAeWkhKJ6A0nS5NxJOMPEcRH8BCPNDDiJyoInZCYLwtkF2lkSDPEiw/9SIMt9mIyVzOarnGpD9NwtUwaXkBy5bHSGW2QFInEuyTmYcoe/CvaVjGAsFfICnaLbcJ3pkn93I+Kcan1NShc6Piu7WdBr+5+f2QPSZEpxMtiMHPMZstxshZ/OiJBmgUNzxLTAqLBOSVgyv+dytt1vd0NVUtDPj+SNFX7NsoLTx6SvDLJEvUWXb2eXTRz/oAbO26Z0Ok90m7xzakxxhi4pOfFGjI2DiQJcCWMqiBR8RmiME4m2ZWPKZKFxpSwQJbX+dg1LPIbp/GqCDy24o0pAOVHu7b94+er1r2/evjvYrf379z/P7wVdzWoDTu125bDWunfCd0beeJp4AHfH1O6GujG7PwC6c4J3xm2q5j3TvDNyzUzvjL052TsDb833DyDvmfJvYY+lymzVSW75c/0DnwM8sEo3W1HwMYjO1hDMU+H2wFav2elx/TA5H6pvzJKj7zdMhn5z2Doh6KDTThQeuBSEnsTaa+IUS8rYvudwwfRPI/Si70RvneU0fQ79j06E6Dan2um2ba/vdOAPLlLDclocLE2KTipg95+U3Qz7P2cZjqvJk9Xy/1NZnTLxkYvy1orVj1Fw1j69snsrTlmjtlRwgKo43Vqw/sBN4Pv55Ce29Nro1+saLgkhYxb0RJ33Z37XMly8YHUR7lJ1AYpEUnIn+cHiNSIJxFi6IEIAkuFzs5sBE3jS6rQa9KHfDd73O+2tRj9zC/8fouQ8rvnKq+q7wcqHguoF9uqXtR1cX/1OebjzH1BLAwQUAAIACACyhORO7ExZUrYBAAB6BgAAKAAAAHVuaXZlcnNhbC1uby12aWRlby9odG1sX3NraW5fc2V0dGluZ3MuanONlFFPgzAQx9/3KRZ8NYsylM23OTBZ4oOJezM+FHZjZKXXtB06jd9dyjYtcOjoC/3z6/96V3qfg2H1eKk3vBt+1u/1/Kk5rzWwmlE7uGzqvEcvrO5pnq9gmRfAcwFeCylPS3/kr1+CMvZEbZrsn62tdvw8tF/WjGsXl4SFIjRNaCWhvRHaOxX4o5HZMatDRk6Zk50xKEYpCgPCjASqgtWMd/FQP26CLRhLUP+ga5ZCw/TGn9xHveSvY3AfRvOpy6VYSCb2j5jhKGHpNlO4E6tj/LEdLr3ZS1DVgW/7wvJcm4WBoh04vo792O8npQKt4Rh3Gs382S0Jc5YAdxMKg0kw+wNtGHcL2qLLXOfmRId+OA4Dl5Ysg06V5nF0HY2bmKi8OtXsBD9wBt5NXzKSsz2oc6xQ7uQZBygVZrYiXTS0g0Q5slUusgMXTe0gObtZa9v3b9QdY5SgWv38FVd2uEynGI1rhq1rtiFubdHXXM7oDIa83LoV9ZHqC5wSqbhIaJJaXJKbMe1OY+cvVdpMbUEtEXnVPO2hgK6aCaiFWKMVmDEs3RSVVqXz6jYKcufp2Tm2tjn4+gZQSwMEFAACAAgAsoTkTrjnPPJeAAAAYwAAACUAAAB1bml2ZXJzYWwtbm8tdmlkZW8vbG9jYWxfc2V0dGluZ3MueG1sDcq9DkBADADg3VM03f1tBsdmtOABGhqR9FpxR3h7t33D1/avF3j4Coepw7qoEFhX2w7dHS7zkDcIIZJuJKbsUA2h77JWbCWZOMYUA5xCH18z+4TII/k0h1sEyy77AVBLAQIAABQAAgAIAK+E5E64+Zi64gIAAGcKAAAYAAAAAAAAAAEAAAAAAAAAAABub25lL2NvbW1vbl9tZXNzYWdlcy5sbmdQSwECAAAUAAIACACvhOROFR5gG6MAAAB/AQAAKQAAAAAAAAABAAAAAAAYAwAAbm9uZS9wbGF5YmFja19hbmRfbmF2aWdhdGlvbl9zZXR0aW5ncy54bWxQSwECAAAUAAIACACvhOROH1SKajADAADHDgAAIgAAAAAAAAABAAAAAAACBAAAbm9uZS9mbGFzaF9wdWJsaXNoaW5nX3NldHRpbmdzLnhtbFBLAQIAABQAAgAIAK+E5E5xV5SdFQEAANECAAAcAAAAAAAAAAEAAAAAAHIHAABub25lL2ZsYXNoX3NraW5fc2V0dGluZ3MueG1sUEsBAgAAFAACAAgAr4TkTtebcJYrAwAAbw4AACEAAAAAAAAAAQAAAAAAwQgAAG5vbmUvaHRtbF9wdWJsaXNoaW5nX3NldHRpbmdzLnhtbFBLAQIAABQAAgAIAK+E5E6Oc/b6agAAAOUAAAAaAAAAAAAAAAEAAAAAACsMAABub25lL2h0bWxfc2tpbl9zZXR0aW5ncy5qc1BLAQIAABQAAgAIAK+E5E68fTX3SgAAAEkAAAAXAAAAAAAAAAEAAAAAAM0MAABub25lL2xvY2FsX3NldHRpbmdzLnhtbFBLAQIAABQAAgAIALKE5E6QSSYlKAUAAPYTAAAmAAAAAAAAAAEAAAAAAEwNAAB1bml2ZXJzYWwtbm8tdmlkZW8vY29tbW9uX21lc3NhZ2VzLmxuZ1BLAQIAABQAAgAIALKE5E4VHmAbowAAAH8BAAA3AAAAAAAAAAEAAAAAALgSAAB1bml2ZXJzYWwtbm8tdmlkZW8vcGxheWJhY2tfYW5kX25hdmlnYXRpb25fc2V0dGluZ3MueG1sUEsBAgAAFAACAAgAsoTkTkszhoovBQAAaB0AADAAAAAAAAAAAQAAAAAAsBMAAHVuaXZlcnNhbC1uby12aWRlby9mbGFzaF9wdWJsaXNoaW5nX3NldHRpbmdzLnhtbFBLAQIAABQAAgAIALKE5E4Oe8cgZQMAAJcMAAAqAAAAAAAAAAEAAAAAAC0ZAAB1bml2ZXJzYWwtbm8tdmlkZW8vZmxhc2hfc2tpbl9zZXR0aW5ncy54bWxQSwECAAAUAAIACACyhORO+uc3TioFAADyHAAALwAAAAAAAAABAAAAAADaHAAAdW5pdmVyc2FsLW5vLXZpZGVvL2h0bWxfcHVibGlzaGluZ19zZXR0aW5ncy54bWxQSwECAAAUAAIACACyhORO7ExZUrYBAAB6BgAAKAAAAAAAAAABAAAAAABRIgAAdW5pdmVyc2FsLW5vLXZpZGVvL2h0bWxfc2tpbl9zZXR0aW5ncy5qc1BLAQIAABQAAgAIALKE5E645zzyXgAAAGMAAAAlAAAAAAAAAAEAAAAAAE0kAAB1bml2ZXJzYWwtbm8tdmlkZW8vbG9jYWxfc2V0dGluZ3MueG1sUEsFBgAAAAAOAA4AiAQAAO4kAAAAAA=="/>
  <p:tag name="ISPRING_LMS_API_VERSION" val="SCORM 1.2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ʾ\&quot;{58857F64-F778-46F3-A3E4-9740F72F057B}&quot;,&quot;C:\\Users\\Danny\\Documents\\Presentation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CURRENT_PLAYER_ID" val="universal-no-video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250</TotalTime>
  <Words>451</Words>
  <Application>Microsoft Office PowerPoint</Application>
  <PresentationFormat>On-screen Show (4:3)</PresentationFormat>
  <Paragraphs>80</Paragraphs>
  <Slides>20</Slides>
  <Notes>20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Schoolbook</vt:lpstr>
      <vt:lpstr>Gill Sans MT</vt:lpstr>
      <vt:lpstr>Wingdings</vt:lpstr>
      <vt:lpstr>Wingdings 2</vt:lpstr>
      <vt:lpstr>Oriel</vt:lpstr>
      <vt:lpstr>Equation</vt:lpstr>
      <vt:lpstr>MathType 6.0 Equation</vt:lpstr>
      <vt:lpstr>Section 7.2 Tangent Properties to a Circle </vt:lpstr>
      <vt:lpstr>I) What is a Tangent Line?</vt:lpstr>
      <vt:lpstr>II) Properties of a Tangent</vt:lpstr>
      <vt:lpstr>PowerPoint Presentation</vt:lpstr>
      <vt:lpstr>Ex: Find the value of the “X”</vt:lpstr>
      <vt:lpstr>Practice: Find the Missing Sides</vt:lpstr>
      <vt:lpstr>Practice: </vt:lpstr>
      <vt:lpstr>III) T-C Theorem</vt:lpstr>
      <vt:lpstr>PowerPoint Presentation</vt:lpstr>
      <vt:lpstr>Proof: Tangent Chord Theorem</vt:lpstr>
      <vt:lpstr>Ex: Find the value of each missing Angle</vt:lpstr>
      <vt:lpstr>Ex: Find the value of each missing Angle</vt:lpstr>
      <vt:lpstr>Ex: Name all Angles equal to “x”</vt:lpstr>
      <vt:lpstr>Practice: </vt:lpstr>
      <vt:lpstr>IV) Proving Tangent Properties</vt:lpstr>
      <vt:lpstr>Practice: Prove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m9hc72 Tangent Properties to a Circle</dc:title>
  <dc:creator>Danny Young</dc:creator>
  <cp:lastModifiedBy>Danny Young</cp:lastModifiedBy>
  <cp:revision>28</cp:revision>
  <dcterms:created xsi:type="dcterms:W3CDTF">2011-06-27T16:11:13Z</dcterms:created>
  <dcterms:modified xsi:type="dcterms:W3CDTF">2019-07-04T23:41:05Z</dcterms:modified>
</cp:coreProperties>
</file>